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7" r:id="rId2"/>
    <p:sldId id="773" r:id="rId3"/>
    <p:sldId id="761" r:id="rId4"/>
    <p:sldId id="767" r:id="rId5"/>
    <p:sldId id="762" r:id="rId6"/>
    <p:sldId id="797" r:id="rId7"/>
    <p:sldId id="770" r:id="rId8"/>
    <p:sldId id="763" r:id="rId9"/>
    <p:sldId id="843" r:id="rId10"/>
    <p:sldId id="817" r:id="rId11"/>
    <p:sldId id="363" r:id="rId12"/>
    <p:sldId id="364" r:id="rId13"/>
    <p:sldId id="798" r:id="rId14"/>
    <p:sldId id="764" r:id="rId15"/>
    <p:sldId id="845" r:id="rId16"/>
    <p:sldId id="356" r:id="rId17"/>
    <p:sldId id="352" r:id="rId18"/>
    <p:sldId id="799" r:id="rId19"/>
    <p:sldId id="339" r:id="rId20"/>
    <p:sldId id="421" r:id="rId21"/>
    <p:sldId id="422" r:id="rId22"/>
    <p:sldId id="310" r:id="rId23"/>
    <p:sldId id="311" r:id="rId24"/>
    <p:sldId id="313" r:id="rId25"/>
    <p:sldId id="357" r:id="rId26"/>
    <p:sldId id="358" r:id="rId27"/>
    <p:sldId id="479" r:id="rId28"/>
    <p:sldId id="317" r:id="rId29"/>
    <p:sldId id="318" r:id="rId30"/>
    <p:sldId id="321" r:id="rId31"/>
    <p:sldId id="800" r:id="rId32"/>
    <p:sldId id="801" r:id="rId33"/>
    <p:sldId id="765" r:id="rId34"/>
    <p:sldId id="802" r:id="rId35"/>
    <p:sldId id="847" r:id="rId36"/>
    <p:sldId id="769" r:id="rId37"/>
    <p:sldId id="846" r:id="rId38"/>
    <p:sldId id="803" r:id="rId39"/>
    <p:sldId id="806" r:id="rId40"/>
    <p:sldId id="804" r:id="rId41"/>
    <p:sldId id="805" r:id="rId42"/>
    <p:sldId id="759" r:id="rId43"/>
    <p:sldId id="760" r:id="rId44"/>
    <p:sldId id="808" r:id="rId45"/>
    <p:sldId id="771" r:id="rId46"/>
    <p:sldId id="844" r:id="rId47"/>
    <p:sldId id="793" r:id="rId48"/>
    <p:sldId id="796" r:id="rId49"/>
    <p:sldId id="811" r:id="rId50"/>
    <p:sldId id="794" r:id="rId51"/>
    <p:sldId id="813" r:id="rId52"/>
    <p:sldId id="812" r:id="rId53"/>
    <p:sldId id="795" r:id="rId54"/>
    <p:sldId id="772" r:id="rId55"/>
    <p:sldId id="757" r:id="rId56"/>
    <p:sldId id="684" r:id="rId5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714"/>
    <p:restoredTop sz="94272"/>
  </p:normalViewPr>
  <p:slideViewPr>
    <p:cSldViewPr>
      <p:cViewPr varScale="1">
        <p:scale>
          <a:sx n="95" d="100"/>
          <a:sy n="95" d="100"/>
        </p:scale>
        <p:origin x="192" y="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F8AD96-6C0D-3D4E-A112-CB6B4013D3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EE640-DC8C-5242-93B1-A49BAE61495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F039E4F-D968-644D-ABCB-A3960E121743}" type="datetimeFigureOut">
              <a:rPr lang="en-US" altLang="en-US"/>
              <a:pPr>
                <a:defRPr/>
              </a:pPr>
              <a:t>5/7/20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ADDF3E5-094A-9543-ABCE-A5BD0B1E0B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AB5D757-88A5-9641-BFC6-CBDB28121B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6D649F-496A-9141-A8BD-55C7937CB2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9D2032-A123-9E4E-B193-5CD89D3C7F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527A9AA-C871-DA4C-A5EC-2EFC498771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86787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슬라이드 이미지 개체 틀 1">
            <a:extLst>
              <a:ext uri="{FF2B5EF4-FFF2-40B4-BE49-F238E27FC236}">
                <a16:creationId xmlns:a16="http://schemas.microsoft.com/office/drawing/2014/main" id="{7576ED28-D25F-7043-8E26-759447D66C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0" name="슬라이드 노트 개체 틀 2">
            <a:extLst>
              <a:ext uri="{FF2B5EF4-FFF2-40B4-BE49-F238E27FC236}">
                <a16:creationId xmlns:a16="http://schemas.microsoft.com/office/drawing/2014/main" id="{A696EED3-8A6C-4448-94D0-1B4B8B4216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53251" name="슬라이드 번호 개체 틀 3">
            <a:extLst>
              <a:ext uri="{FF2B5EF4-FFF2-40B4-BE49-F238E27FC236}">
                <a16:creationId xmlns:a16="http://schemas.microsoft.com/office/drawing/2014/main" id="{85E11B0C-B54A-2046-9401-29FE9480D5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FE683C0-EEFC-8345-B9EF-0A8CC5D03F83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315A0FAA-72F1-B546-A5CC-16B4DD2717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DA714676-78F0-EF45-BA23-3FCA643184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2CE4F698-9790-A841-B709-5EBB83032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66A8C74-1E92-7F45-8168-47380ABABC28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슬라이드 이미지 개체 틀 1">
            <a:extLst>
              <a:ext uri="{FF2B5EF4-FFF2-40B4-BE49-F238E27FC236}">
                <a16:creationId xmlns:a16="http://schemas.microsoft.com/office/drawing/2014/main" id="{AE2C8038-2AEA-5E4B-99AF-A8D99C9441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슬라이드 노트 개체 틀 2">
            <a:extLst>
              <a:ext uri="{FF2B5EF4-FFF2-40B4-BE49-F238E27FC236}">
                <a16:creationId xmlns:a16="http://schemas.microsoft.com/office/drawing/2014/main" id="{1ECB10E9-7C80-EA4A-AF96-77E82A080A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72707" name="슬라이드 번호 개체 틀 3">
            <a:extLst>
              <a:ext uri="{FF2B5EF4-FFF2-40B4-BE49-F238E27FC236}">
                <a16:creationId xmlns:a16="http://schemas.microsoft.com/office/drawing/2014/main" id="{085D5C93-6A3D-6844-B753-9DC47C6EB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BE96EC52-50BE-3246-A3C6-67E9F1C42FDE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25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2466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슬라이드 이미지 개체 틀 1">
            <a:extLst>
              <a:ext uri="{FF2B5EF4-FFF2-40B4-BE49-F238E27FC236}">
                <a16:creationId xmlns:a16="http://schemas.microsoft.com/office/drawing/2014/main" id="{8BE303E2-B58D-D84B-B78D-93CC6F8846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4" name="슬라이드 노트 개체 틀 2">
            <a:extLst>
              <a:ext uri="{FF2B5EF4-FFF2-40B4-BE49-F238E27FC236}">
                <a16:creationId xmlns:a16="http://schemas.microsoft.com/office/drawing/2014/main" id="{C9EA3449-0EDD-874E-8C5F-7B687BA705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74755" name="슬라이드 번호 개체 틀 3">
            <a:extLst>
              <a:ext uri="{FF2B5EF4-FFF2-40B4-BE49-F238E27FC236}">
                <a16:creationId xmlns:a16="http://schemas.microsoft.com/office/drawing/2014/main" id="{5CD7E135-40DD-1644-B639-0125EE936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7DDD70C2-27D9-954A-BF85-7F5904B7015A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26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2516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슬라이드 이미지 개체 틀 1">
            <a:extLst>
              <a:ext uri="{FF2B5EF4-FFF2-40B4-BE49-F238E27FC236}">
                <a16:creationId xmlns:a16="http://schemas.microsoft.com/office/drawing/2014/main" id="{0918001D-C419-CC4F-ABF4-0D492C2358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6" name="슬라이드 노트 개체 틀 2">
            <a:extLst>
              <a:ext uri="{FF2B5EF4-FFF2-40B4-BE49-F238E27FC236}">
                <a16:creationId xmlns:a16="http://schemas.microsoft.com/office/drawing/2014/main" id="{9C4B0D04-209C-394B-9CE9-388B48258B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62467" name="슬라이드 번호 개체 틀 3">
            <a:extLst>
              <a:ext uri="{FF2B5EF4-FFF2-40B4-BE49-F238E27FC236}">
                <a16:creationId xmlns:a16="http://schemas.microsoft.com/office/drawing/2014/main" id="{254D8062-1078-8F42-B36A-83083EDCB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B690EA8-2B12-AE45-A67C-34F9A794EAE6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27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슬라이드 이미지 개체 틀 1">
            <a:extLst>
              <a:ext uri="{FF2B5EF4-FFF2-40B4-BE49-F238E27FC236}">
                <a16:creationId xmlns:a16="http://schemas.microsoft.com/office/drawing/2014/main" id="{E0EC5A87-1874-ED4B-9DF4-79241F6F98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0" name="슬라이드 노트 개체 틀 2">
            <a:extLst>
              <a:ext uri="{FF2B5EF4-FFF2-40B4-BE49-F238E27FC236}">
                <a16:creationId xmlns:a16="http://schemas.microsoft.com/office/drawing/2014/main" id="{1F5A9283-D728-9646-861A-6BE1AE1CD4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68611" name="슬라이드 번호 개체 틀 3">
            <a:extLst>
              <a:ext uri="{FF2B5EF4-FFF2-40B4-BE49-F238E27FC236}">
                <a16:creationId xmlns:a16="http://schemas.microsoft.com/office/drawing/2014/main" id="{15BE9A64-50AF-7942-9EA9-1ACBE09FBD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E938E2E-FEE5-FC4B-9889-BE41585B6F8E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28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슬라이드 이미지 개체 틀 1">
            <a:extLst>
              <a:ext uri="{FF2B5EF4-FFF2-40B4-BE49-F238E27FC236}">
                <a16:creationId xmlns:a16="http://schemas.microsoft.com/office/drawing/2014/main" id="{0162FAE1-DBC4-5245-821E-11365D21A9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슬라이드 노트 개체 틀 2">
            <a:extLst>
              <a:ext uri="{FF2B5EF4-FFF2-40B4-BE49-F238E27FC236}">
                <a16:creationId xmlns:a16="http://schemas.microsoft.com/office/drawing/2014/main" id="{BE3733AC-FC03-274A-A116-BC310B7486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72707" name="슬라이드 번호 개체 틀 3">
            <a:extLst>
              <a:ext uri="{FF2B5EF4-FFF2-40B4-BE49-F238E27FC236}">
                <a16:creationId xmlns:a16="http://schemas.microsoft.com/office/drawing/2014/main" id="{27E602F1-3C0C-F649-A3FE-58D705FF86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FC196F8-FDA1-F74C-A67B-4608E53828CD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29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슬라이드 이미지 개체 틀 1">
            <a:extLst>
              <a:ext uri="{FF2B5EF4-FFF2-40B4-BE49-F238E27FC236}">
                <a16:creationId xmlns:a16="http://schemas.microsoft.com/office/drawing/2014/main" id="{30206E2F-850C-7F4D-9EBF-58918677E0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2" name="슬라이드 노트 개체 틀 2">
            <a:extLst>
              <a:ext uri="{FF2B5EF4-FFF2-40B4-BE49-F238E27FC236}">
                <a16:creationId xmlns:a16="http://schemas.microsoft.com/office/drawing/2014/main" id="{729BE774-F181-C242-B954-CC30DFEC86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76803" name="슬라이드 번호 개체 틀 3">
            <a:extLst>
              <a:ext uri="{FF2B5EF4-FFF2-40B4-BE49-F238E27FC236}">
                <a16:creationId xmlns:a16="http://schemas.microsoft.com/office/drawing/2014/main" id="{329A9BDC-4545-8A4F-87A1-1EEFC06EF8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0643D3-F7EF-5D43-9B93-910B71F1386B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30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슬라이드 이미지 개체 틀 1">
            <a:extLst>
              <a:ext uri="{FF2B5EF4-FFF2-40B4-BE49-F238E27FC236}">
                <a16:creationId xmlns:a16="http://schemas.microsoft.com/office/drawing/2014/main" id="{91C5791D-F5A8-4249-A729-B62B4181C6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6" name="슬라이드 노트 개체 틀 2">
            <a:extLst>
              <a:ext uri="{FF2B5EF4-FFF2-40B4-BE49-F238E27FC236}">
                <a16:creationId xmlns:a16="http://schemas.microsoft.com/office/drawing/2014/main" id="{E90BA689-B0C5-4A48-AC53-D4A7E4404C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82947" name="슬라이드 번호 개체 틀 3">
            <a:extLst>
              <a:ext uri="{FF2B5EF4-FFF2-40B4-BE49-F238E27FC236}">
                <a16:creationId xmlns:a16="http://schemas.microsoft.com/office/drawing/2014/main" id="{62AA940B-F4FA-EA4E-BA3E-D89FB2DE44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58BD5B3E-EA77-754A-94AD-0427E890E5E2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10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411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슬라이드 이미지 개체 틀 1">
            <a:extLst>
              <a:ext uri="{FF2B5EF4-FFF2-40B4-BE49-F238E27FC236}">
                <a16:creationId xmlns:a16="http://schemas.microsoft.com/office/drawing/2014/main" id="{534F64CA-E398-7940-9CA6-2B070A11B4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4" name="슬라이드 노트 개체 틀 2">
            <a:extLst>
              <a:ext uri="{FF2B5EF4-FFF2-40B4-BE49-F238E27FC236}">
                <a16:creationId xmlns:a16="http://schemas.microsoft.com/office/drawing/2014/main" id="{29224498-ADE6-1C48-8F86-419CC99423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84995" name="슬라이드 번호 개체 틀 3">
            <a:extLst>
              <a:ext uri="{FF2B5EF4-FFF2-40B4-BE49-F238E27FC236}">
                <a16:creationId xmlns:a16="http://schemas.microsoft.com/office/drawing/2014/main" id="{B90BE24B-ACB7-734D-9F4B-51279182C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3075F5AB-9F59-4547-93AE-501661286EFD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11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7089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슬라이드 이미지 개체 틀 1">
            <a:extLst>
              <a:ext uri="{FF2B5EF4-FFF2-40B4-BE49-F238E27FC236}">
                <a16:creationId xmlns:a16="http://schemas.microsoft.com/office/drawing/2014/main" id="{8FEB0660-48BA-A941-AD8C-24721E813E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8" name="슬라이드 노트 개체 틀 2">
            <a:extLst>
              <a:ext uri="{FF2B5EF4-FFF2-40B4-BE49-F238E27FC236}">
                <a16:creationId xmlns:a16="http://schemas.microsoft.com/office/drawing/2014/main" id="{2ED99BBB-0699-544A-B288-684F195313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111619" name="슬라이드 번호 개체 틀 3">
            <a:extLst>
              <a:ext uri="{FF2B5EF4-FFF2-40B4-BE49-F238E27FC236}">
                <a16:creationId xmlns:a16="http://schemas.microsoft.com/office/drawing/2014/main" id="{9EC32548-5AAB-8146-A0E8-C58A4FBD79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CBB3161A-19FF-A143-BC38-92632A704052}" type="slidenum">
              <a:rPr lang="ko-KR" altLang="en-US" smtClean="0">
                <a:latin typeface="Gulim" panose="020B0600000101010101" pitchFamily="34" charset="-127"/>
                <a:ea typeface="맑은 고딕" panose="020B0503020000020004" pitchFamily="34" charset="-127"/>
              </a:rPr>
              <a:pPr latinLnBrk="1">
                <a:spcBef>
                  <a:spcPct val="0"/>
                </a:spcBef>
              </a:pPr>
              <a:t>12</a:t>
            </a:fld>
            <a:endParaRPr lang="ko-KR" altLang="en-US">
              <a:latin typeface="Gulim" panose="020B0600000101010101" pitchFamily="34" charset="-127"/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3637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슬라이드 이미지 개체 틀 1">
            <a:extLst>
              <a:ext uri="{FF2B5EF4-FFF2-40B4-BE49-F238E27FC236}">
                <a16:creationId xmlns:a16="http://schemas.microsoft.com/office/drawing/2014/main" id="{7E2750CE-5A75-9C4C-A471-D795E40DBE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2" name="슬라이드 노트 개체 틀 2">
            <a:extLst>
              <a:ext uri="{FF2B5EF4-FFF2-40B4-BE49-F238E27FC236}">
                <a16:creationId xmlns:a16="http://schemas.microsoft.com/office/drawing/2014/main" id="{F0C4ACE2-D0DA-AF4F-AFE9-A4B7D94206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66563" name="슬라이드 번호 개체 틀 3">
            <a:extLst>
              <a:ext uri="{FF2B5EF4-FFF2-40B4-BE49-F238E27FC236}">
                <a16:creationId xmlns:a16="http://schemas.microsoft.com/office/drawing/2014/main" id="{AA36DCBB-5B8D-C049-85DF-572AEC15C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FD3CFA97-C137-024A-ACDC-972B2B25FBDF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16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0375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슬라이드 이미지 개체 틀 1">
            <a:extLst>
              <a:ext uri="{FF2B5EF4-FFF2-40B4-BE49-F238E27FC236}">
                <a16:creationId xmlns:a16="http://schemas.microsoft.com/office/drawing/2014/main" id="{74100B7D-DB38-9040-830E-95521943D0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0" name="슬라이드 노트 개체 틀 2">
            <a:extLst>
              <a:ext uri="{FF2B5EF4-FFF2-40B4-BE49-F238E27FC236}">
                <a16:creationId xmlns:a16="http://schemas.microsoft.com/office/drawing/2014/main" id="{AC5665BB-B839-DA42-928C-B1B88602A0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68611" name="슬라이드 번호 개체 틀 3">
            <a:extLst>
              <a:ext uri="{FF2B5EF4-FFF2-40B4-BE49-F238E27FC236}">
                <a16:creationId xmlns:a16="http://schemas.microsoft.com/office/drawing/2014/main" id="{B83756F8-BD7E-C048-9782-74A839E2BC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D27C1F8D-16D3-7D47-B62B-2629047FC3AF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17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4972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슬라이드 이미지 개체 틀 1">
            <a:extLst>
              <a:ext uri="{FF2B5EF4-FFF2-40B4-BE49-F238E27FC236}">
                <a16:creationId xmlns:a16="http://schemas.microsoft.com/office/drawing/2014/main" id="{5F8C2879-3ED7-B54D-832F-660794CF0E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슬라이드 노트 개체 틀 2">
            <a:extLst>
              <a:ext uri="{FF2B5EF4-FFF2-40B4-BE49-F238E27FC236}">
                <a16:creationId xmlns:a16="http://schemas.microsoft.com/office/drawing/2014/main" id="{474946C9-2494-8D4B-9616-15607E1046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1. Usage (Introduction)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27651" name="슬라이드 번호 개체 틀 3">
            <a:extLst>
              <a:ext uri="{FF2B5EF4-FFF2-40B4-BE49-F238E27FC236}">
                <a16:creationId xmlns:a16="http://schemas.microsoft.com/office/drawing/2014/main" id="{F5C2AE19-2933-1549-BFDC-F4BF2F29C9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CDDA9ED-DD84-2248-96F5-C81E62911082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슬라이드 이미지 개체 틀 1">
            <a:extLst>
              <a:ext uri="{FF2B5EF4-FFF2-40B4-BE49-F238E27FC236}">
                <a16:creationId xmlns:a16="http://schemas.microsoft.com/office/drawing/2014/main" id="{565273F0-5CB7-5349-8B38-7DB69B49A3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슬라이드 노트 개체 틀 2">
            <a:extLst>
              <a:ext uri="{FF2B5EF4-FFF2-40B4-BE49-F238E27FC236}">
                <a16:creationId xmlns:a16="http://schemas.microsoft.com/office/drawing/2014/main" id="{D4C10082-4EDA-FB4E-AF4D-B8BBCA199B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29699" name="슬라이드 번호 개체 틀 3">
            <a:extLst>
              <a:ext uri="{FF2B5EF4-FFF2-40B4-BE49-F238E27FC236}">
                <a16:creationId xmlns:a16="http://schemas.microsoft.com/office/drawing/2014/main" id="{4F602376-F5D1-4D49-BF8C-D0DCD2C91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E6A6BF7-9F47-0E40-A8C9-CB420BF96ED0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슬라이드 이미지 개체 틀 1">
            <a:extLst>
              <a:ext uri="{FF2B5EF4-FFF2-40B4-BE49-F238E27FC236}">
                <a16:creationId xmlns:a16="http://schemas.microsoft.com/office/drawing/2014/main" id="{5FA3EF70-48A4-F242-B6AE-2CC818BA24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슬라이드 노트 개체 틀 2">
            <a:extLst>
              <a:ext uri="{FF2B5EF4-FFF2-40B4-BE49-F238E27FC236}">
                <a16:creationId xmlns:a16="http://schemas.microsoft.com/office/drawing/2014/main" id="{B5F892DB-8732-FC4E-AB93-C3A10AA348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en-US" altLang="ko-KR">
                <a:ea typeface="맑은 고딕" panose="020B0503020000020004" pitchFamily="34" charset="-127"/>
              </a:rPr>
              <a:t>Usage (Introduction)</a:t>
            </a:r>
          </a:p>
          <a:p>
            <a:pPr marL="228600" indent="-228600"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  <a:p>
            <a:pPr marL="228600" indent="-228600" eaLnBrk="1" hangingPunct="1">
              <a:spcBef>
                <a:spcPct val="0"/>
              </a:spcBef>
            </a:pP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51203" name="슬라이드 번호 개체 틀 3">
            <a:extLst>
              <a:ext uri="{FF2B5EF4-FFF2-40B4-BE49-F238E27FC236}">
                <a16:creationId xmlns:a16="http://schemas.microsoft.com/office/drawing/2014/main" id="{EF1898A2-488D-5B41-AB98-23CC08FAD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6DA8321-E527-554B-BF20-82F513A24D88}" type="slidenum">
              <a:rPr kumimoji="1" lang="ko-KR" altLang="en-US" smtClean="0">
                <a:latin typeface="Gulim" panose="020B0600000101010101" pitchFamily="34" charset="-127"/>
                <a:ea typeface="Gulim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kumimoji="1" lang="en-US" altLang="ko-KR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579537-A680-2C4E-978C-7D7FB8A389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58527F-964A-8C43-81DC-FE9DE5D474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4E5C24-A078-5A44-B47A-E2F299BC17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E9260-FF3D-F64D-BF9D-6477A2FD5C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4107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C80D31-1D83-FB44-821B-94F9DD08E0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D2BB0C-1E8A-3A44-9982-78E2B5A0E1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3E307D-6428-784F-B7FF-8F3A2C7076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50041-8AAE-0242-ACE2-197AFE3E50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807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CD0BBC-9B33-8541-B994-98A144F443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1679E9-B93C-A44A-9903-5507D88318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17F4F1-A6F4-CF4C-998C-EE4ED24D0D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E9E5C-5A01-3D48-8C82-AA95E35DF4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730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2B4D9C-A4F3-ED4C-A8BE-27AB780F09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327FEF-12FE-ED41-BB44-4CE6257DA7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FBC289-123A-A54B-9408-1DF30B6F3C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E9B9D-E7A1-DD4C-BA51-B1E36F8B0A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717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8DB8B7-0D0D-A94B-BFB8-AC6AE61AD2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B131F1-87FA-584E-B9BC-8872E6C180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DB1A93-10C8-7C42-A00A-21480BC96A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FDEC8-B5A2-A749-ACF7-0A3D0BAD01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3375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7B3843-73D8-A04F-A79D-CE22C16D2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CCCE28-D1CA-FB40-BAE2-559566D098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7F07C4-F02D-5E49-B317-FB46338D5D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8FF63-F944-2B48-8736-32DFB927A4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7638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31E097D-9662-864F-86D4-11F8CFE27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9DC5158-02E2-AF40-AAEC-4441775439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D77CB61-8BA7-0E4A-BEF6-18C4DF2377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5F9AE-7565-754F-B9D8-ED1378821A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5785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5AE343A-54A8-CA4E-962A-64031009AC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47E5DB2-DB57-3C42-B1AB-B7C80C043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CAD6B0F-A9CC-7044-BA17-C0B48653B8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9FD0A-AFF5-BB46-A607-7E37D6EB89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521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75B4DE6-1776-B148-B23C-49F60E8072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3C42DBB-9336-1341-A1DA-3AB8CD87F9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8B953D3-1082-8142-8B51-1D67A674B0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43710-F2C3-464B-9B09-EDC5991D96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130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A607D7-124C-A944-979E-A2A77A1794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55D6D4-4BD7-164D-97DA-EF5BF1E33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ABB593-106D-CB43-95B7-EE226F6F5A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0D201-8DFA-C645-A0A3-398F985B33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319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D2BCF8-D82A-824A-8022-A398617951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46C8F0-7310-6B46-822F-D797696A5E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D90B75-02B9-BC4F-9659-76DECDED98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A07BB-B029-7945-89C9-83F205C034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742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6F3493A-5B94-2248-8C10-85C867B200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38BF06-5485-8341-ABD1-28C0481AC6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154E814-34AB-9E43-9E1B-EBC14667444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44318F9-F29D-004D-9D11-41D9185D56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918F283-BA74-AE41-8791-160F7D68E2B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31D48CF-8B3C-3E4C-8613-580A4C6B1A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3.emf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4.emf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8.emf"/><Relationship Id="rId4" Type="http://schemas.openxmlformats.org/officeDocument/2006/relationships/image" Target="../media/image2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22.jpeg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2.jpeg"/><Relationship Id="rId4" Type="http://schemas.openxmlformats.org/officeDocument/2006/relationships/image" Target="../media/image1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2.jpeg"/><Relationship Id="rId4" Type="http://schemas.openxmlformats.org/officeDocument/2006/relationships/image" Target="../media/image1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19.jpeg"/><Relationship Id="rId4" Type="http://schemas.openxmlformats.org/officeDocument/2006/relationships/image" Target="../media/image10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2.jpeg"/><Relationship Id="rId4" Type="http://schemas.openxmlformats.org/officeDocument/2006/relationships/image" Target="../media/image1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2.jpeg"/><Relationship Id="rId4" Type="http://schemas.openxmlformats.org/officeDocument/2006/relationships/image" Target="../media/image18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2.jpeg"/><Relationship Id="rId4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youtube.com/watch?v=XdDJvXIvdyU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kidshyundai.tistory.com/480" TargetMode="External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hyperlink" Target="https://www.youtube.com/watch?v=9x8WYwaB7ug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x8WYwaB7ug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koi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dDJvXIvdyU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9x8WYwaB7u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ko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3-2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8846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047713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4BE093A2-F250-114C-B333-A648E5208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1827214"/>
            <a:ext cx="3571875" cy="1673794"/>
          </a:xfrm>
          <a:prstGeom prst="wedgeRectCallout">
            <a:avLst>
              <a:gd name="adj1" fmla="val -13977"/>
              <a:gd name="adj2" fmla="val 7903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밥 먹자</a:t>
            </a:r>
            <a:r>
              <a:rPr kumimoji="1" lang="en-US" altLang="ko-KR" dirty="0">
                <a:latin typeface="Gulim" panose="020B0600000101010101" pitchFamily="34" charset="-127"/>
                <a:ea typeface="Gulim" panose="020B0600000101010101" pitchFamily="34" charset="-127"/>
              </a:rPr>
              <a:t>!</a:t>
            </a:r>
            <a:endParaRPr kumimoji="1" lang="ko-KR" altLang="en-US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1809A7F1-9ADA-F944-A68C-32E79142C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827213"/>
            <a:ext cx="4643438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밥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먹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재요</a:t>
            </a:r>
            <a:r>
              <a:rPr kumimoji="1" lang="en-US" altLang="ko-KR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81923" name="TextBox 8">
            <a:extLst>
              <a:ext uri="{FF2B5EF4-FFF2-40B4-BE49-F238E27FC236}">
                <a16:creationId xmlns:a16="http://schemas.microsoft.com/office/drawing/2014/main" id="{7A0211DA-652A-3A42-A5F8-3F0C1B723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3933" y="0"/>
            <a:ext cx="7997825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b="1" dirty="0"/>
              <a:t>proposal:</a:t>
            </a:r>
            <a:r>
              <a:rPr kumimoji="1" lang="en-US" altLang="ko-KR" sz="2400" b="1" dirty="0">
                <a:solidFill>
                  <a:srgbClr val="0000FF"/>
                </a:solidFill>
              </a:rPr>
              <a:t> </a:t>
            </a:r>
            <a:r>
              <a:rPr kumimoji="1" lang="en-US" altLang="ko-KR" sz="2400" b="1" dirty="0">
                <a:solidFill>
                  <a:srgbClr val="0070C0"/>
                </a:solidFill>
              </a:rPr>
              <a:t>~</a:t>
            </a:r>
            <a:r>
              <a:rPr kumimoji="1" lang="ko-KR" altLang="en-US" sz="2400" b="1" dirty="0">
                <a:solidFill>
                  <a:srgbClr val="0070C0"/>
                </a:solidFill>
              </a:rPr>
              <a:t>자</a:t>
            </a:r>
            <a:r>
              <a:rPr kumimoji="1" lang="ko-KR" altLang="en-US" sz="2400" b="1" dirty="0">
                <a:solidFill>
                  <a:srgbClr val="0000FF"/>
                </a:solidFill>
              </a:rPr>
              <a:t>고 해요 </a:t>
            </a:r>
            <a:r>
              <a:rPr kumimoji="1" lang="en-US" altLang="ko-KR" sz="2400" b="1" dirty="0">
                <a:solidFill>
                  <a:srgbClr val="0000FF"/>
                </a:solidFill>
              </a:rPr>
              <a:t>=</a:t>
            </a:r>
            <a:r>
              <a:rPr kumimoji="1" lang="ko-KR" altLang="en-US" sz="2400" b="1" dirty="0">
                <a:solidFill>
                  <a:srgbClr val="0000FF"/>
                </a:solidFill>
              </a:rPr>
              <a:t> </a:t>
            </a:r>
            <a:r>
              <a:rPr kumimoji="1" lang="ko-KR" altLang="en-US" sz="2400" b="1" dirty="0">
                <a:solidFill>
                  <a:srgbClr val="FF0000"/>
                </a:solidFill>
              </a:rPr>
              <a:t>재요</a:t>
            </a:r>
          </a:p>
          <a:p>
            <a:pPr algn="ctr" eaLnBrk="1" latinLnBrk="1" hangingPunct="1">
              <a:spcBef>
                <a:spcPct val="0"/>
              </a:spcBef>
              <a:buFontTx/>
              <a:buNone/>
            </a:pPr>
            <a:endParaRPr kumimoji="1" lang="en-US" altLang="ko-KR" sz="2400" dirty="0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81924" name="Picture 2">
            <a:extLst>
              <a:ext uri="{FF2B5EF4-FFF2-40B4-BE49-F238E27FC236}">
                <a16:creationId xmlns:a16="http://schemas.microsoft.com/office/drawing/2014/main" id="{C9EEAC9D-BED9-C34E-B17F-0ECF414B3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0" y="4868863"/>
            <a:ext cx="2043113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83DC074B-E332-5D4D-9D8B-731C5BA07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3" y="458311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Picture 2">
            <a:extLst>
              <a:ext uri="{FF2B5EF4-FFF2-40B4-BE49-F238E27FC236}">
                <a16:creationId xmlns:a16="http://schemas.microsoft.com/office/drawing/2014/main" id="{FA7416E6-7E9A-054B-8BEE-E0761D8B9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3" y="4229100"/>
            <a:ext cx="17383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AF3B7843-6138-834E-B170-D5A9D18C3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465" y="4393406"/>
            <a:ext cx="1160463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68FC6DF8-583E-6844-AE8B-4F82E174C8E8}"/>
              </a:ext>
            </a:extLst>
          </p:cNvPr>
          <p:cNvSpPr txBox="1"/>
          <p:nvPr/>
        </p:nvSpPr>
        <p:spPr>
          <a:xfrm>
            <a:off x="-7144" y="638290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08CCD9-E1B5-314B-A33A-608ED758F3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165304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01BF3050-BADC-D846-A480-CECA208DE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-13977"/>
              <a:gd name="adj2" fmla="val 7903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학교에 가자</a:t>
            </a:r>
            <a:r>
              <a:rPr kumimoji="1" lang="en-US" altLang="ko-KR" dirty="0">
                <a:latin typeface="Gulim" panose="020B0600000101010101" pitchFamily="34" charset="-127"/>
                <a:ea typeface="Gulim" panose="020B0600000101010101" pitchFamily="34" charset="-127"/>
              </a:rPr>
              <a:t>!</a:t>
            </a:r>
            <a:endParaRPr kumimoji="1" lang="ko-KR" altLang="en-US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FBDA16E9-1DE9-9B49-A29B-7353C5400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928688"/>
            <a:ext cx="464343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학교에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가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재요</a:t>
            </a:r>
            <a:r>
              <a:rPr kumimoji="1" lang="en-US" altLang="ko-KR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83971" name="TextBox 8">
            <a:extLst>
              <a:ext uri="{FF2B5EF4-FFF2-40B4-BE49-F238E27FC236}">
                <a16:creationId xmlns:a16="http://schemas.microsoft.com/office/drawing/2014/main" id="{8532B7CA-5033-BA49-BD65-82E99D235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40" y="52942"/>
            <a:ext cx="4751263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Proposal</a:t>
            </a:r>
            <a:r>
              <a:rPr kumimoji="1" lang="ko-KR" altLang="en-US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–</a:t>
            </a:r>
            <a:r>
              <a:rPr kumimoji="1" lang="ko-KR" altLang="en-US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자고 해요 </a:t>
            </a: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ko-KR" altLang="en-US" sz="28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재요</a:t>
            </a:r>
            <a:endParaRPr kumimoji="1" lang="en-US" altLang="ko-KR" sz="2800" dirty="0">
              <a:solidFill>
                <a:srgbClr val="FF0000"/>
              </a:solidFill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83972" name="Picture 2">
            <a:extLst>
              <a:ext uri="{FF2B5EF4-FFF2-40B4-BE49-F238E27FC236}">
                <a16:creationId xmlns:a16="http://schemas.microsoft.com/office/drawing/2014/main" id="{63706E81-C3FB-0645-B8E0-EB8BF627B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9ACC2819-4BB7-A545-8B17-28CE7D219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2733F3A3-BD1B-6449-93B1-1B77E757E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3867150"/>
            <a:ext cx="1160462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Picture 2">
            <a:extLst>
              <a:ext uri="{FF2B5EF4-FFF2-40B4-BE49-F238E27FC236}">
                <a16:creationId xmlns:a16="http://schemas.microsoft.com/office/drawing/2014/main" id="{73C3812B-D7A3-E849-A618-2F815BBCC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857625"/>
            <a:ext cx="1928813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EF0E7929-364E-2348-890B-58C03C55A01F}"/>
              </a:ext>
            </a:extLst>
          </p:cNvPr>
          <p:cNvSpPr txBox="1"/>
          <p:nvPr/>
        </p:nvSpPr>
        <p:spPr>
          <a:xfrm>
            <a:off x="21340" y="6375806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ED6864F-89E6-DE47-9BB2-AE66AEE3A0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16530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8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E487F9F0-7F91-0247-9D00-17A2E4FC5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-20273"/>
              <a:gd name="adj2" fmla="val 89986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버스를 타자</a:t>
            </a:r>
            <a:r>
              <a:rPr kumimoji="1" lang="en-US" altLang="ko-KR" dirty="0"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8D4AD9D2-FF62-DE40-BC08-A742C2A85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928688"/>
            <a:ext cx="464343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버스를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타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재</a:t>
            </a:r>
            <a:r>
              <a:rPr kumimoji="1" lang="ko-KR" altLang="en-US" dirty="0" err="1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요</a:t>
            </a:r>
            <a:r>
              <a:rPr kumimoji="1" lang="en-US" altLang="ko-KR" dirty="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0595" name="TextBox 8">
            <a:extLst>
              <a:ext uri="{FF2B5EF4-FFF2-40B4-BE49-F238E27FC236}">
                <a16:creationId xmlns:a16="http://schemas.microsoft.com/office/drawing/2014/main" id="{78AF5F08-A636-904F-8C05-E03979D5B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5724128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Proposal</a:t>
            </a:r>
            <a:r>
              <a:rPr kumimoji="1" lang="ko-KR" altLang="en-US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–</a:t>
            </a:r>
            <a:r>
              <a:rPr kumimoji="1" lang="ko-KR" altLang="en-US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자고 해요 </a:t>
            </a: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 재요</a:t>
            </a:r>
            <a:endParaRPr kumimoji="1" lang="en-US" altLang="ko-KR" sz="2800" dirty="0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110596" name="Picture 2">
            <a:extLst>
              <a:ext uri="{FF2B5EF4-FFF2-40B4-BE49-F238E27FC236}">
                <a16:creationId xmlns:a16="http://schemas.microsoft.com/office/drawing/2014/main" id="{9E560A8F-B855-E145-957E-BEDD0729A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0576E3B8-561E-0344-B816-A8CD47B2F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9ED54C7D-87C0-8E4B-BB44-05C8C997F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786188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9" name="Picture 4">
            <a:extLst>
              <a:ext uri="{FF2B5EF4-FFF2-40B4-BE49-F238E27FC236}">
                <a16:creationId xmlns:a16="http://schemas.microsoft.com/office/drawing/2014/main" id="{E9B8668E-37FB-0D42-A705-AD60D6B7D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3071813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F8ACF6-020B-5B47-A8D7-5C795D8AF6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221" y="6165304"/>
            <a:ext cx="804416" cy="313882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27457200-7660-C247-9AF0-D607DE91FFA1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068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4C945-65AB-F545-84A3-037CC1A2A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64E1D56-34C4-0043-9EC5-4187D35398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0"/>
            <a:ext cx="8856984" cy="4958357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8048559-8586-084B-BEBC-C37D05CAEA4E}"/>
              </a:ext>
            </a:extLst>
          </p:cNvPr>
          <p:cNvSpPr txBox="1"/>
          <p:nvPr/>
        </p:nvSpPr>
        <p:spPr>
          <a:xfrm>
            <a:off x="-8137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E87AE0-B3C6-E742-8F33-BD8F82321A43}"/>
              </a:ext>
            </a:extLst>
          </p:cNvPr>
          <p:cNvSpPr txBox="1"/>
          <p:nvPr/>
        </p:nvSpPr>
        <p:spPr>
          <a:xfrm>
            <a:off x="-8138" y="4759716"/>
            <a:ext cx="9152137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정답</a:t>
            </a:r>
            <a:r>
              <a:rPr lang="en-US" altLang="ko-KR" sz="2400" dirty="0"/>
              <a:t>:</a:t>
            </a:r>
          </a:p>
          <a:p>
            <a:pPr marL="342900" indent="-342900">
              <a:buAutoNum type="arabicPeriod"/>
            </a:pPr>
            <a:r>
              <a:rPr lang="ko-KR" altLang="en-US" sz="2400" dirty="0"/>
              <a:t>동생이 같이 컴퓨터 </a:t>
            </a:r>
            <a:r>
              <a:rPr lang="ko-KR" altLang="en-US" sz="2400" dirty="0" err="1"/>
              <a:t>게임하</a:t>
            </a:r>
            <a:r>
              <a:rPr lang="ko-KR" altLang="en-US" sz="2400" b="1" u="sng" dirty="0" err="1">
                <a:solidFill>
                  <a:srgbClr val="0070C0"/>
                </a:solidFill>
              </a:rPr>
              <a:t>재요</a:t>
            </a:r>
            <a:r>
              <a:rPr lang="en-US" altLang="ko-KR" sz="2400" dirty="0"/>
              <a:t>.</a:t>
            </a:r>
          </a:p>
          <a:p>
            <a:pPr marL="342900" indent="-342900">
              <a:buAutoNum type="arabicPeriod"/>
            </a:pPr>
            <a:r>
              <a:rPr lang="ko-KR" altLang="en-US" sz="2400" dirty="0"/>
              <a:t>엄마가 같이 짐을 </a:t>
            </a:r>
            <a:r>
              <a:rPr lang="ko-KR" altLang="en-US" sz="2400" dirty="0" err="1"/>
              <a:t>챙기</a:t>
            </a:r>
            <a:r>
              <a:rPr lang="ko-KR" altLang="en-US" sz="2400" b="1" u="sng" dirty="0" err="1">
                <a:solidFill>
                  <a:srgbClr val="0070C0"/>
                </a:solidFill>
              </a:rPr>
              <a:t>재요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2400" dirty="0"/>
              <a:t>아빠가 같이 </a:t>
            </a:r>
            <a:r>
              <a:rPr lang="ko-KR" altLang="en-US" sz="2400" dirty="0" err="1"/>
              <a:t>낚시하</a:t>
            </a:r>
            <a:r>
              <a:rPr lang="ko-KR" altLang="en-US" sz="2400" b="1" u="sng" dirty="0" err="1">
                <a:solidFill>
                  <a:srgbClr val="0070C0"/>
                </a:solidFill>
              </a:rPr>
              <a:t>재요</a:t>
            </a:r>
            <a:r>
              <a:rPr lang="en-US" altLang="ko-KR" sz="2400" dirty="0">
                <a:solidFill>
                  <a:srgbClr val="0070C0"/>
                </a:solidFill>
              </a:rPr>
              <a:t>.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796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제목 1">
            <a:extLst>
              <a:ext uri="{FF2B5EF4-FFF2-40B4-BE49-F238E27FC236}">
                <a16:creationId xmlns:a16="http://schemas.microsoft.com/office/drawing/2014/main" id="{D4AA827D-3D3F-D34C-985A-B6B81002E9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116632"/>
            <a:ext cx="7992888" cy="891480"/>
          </a:xfrm>
          <a:solidFill>
            <a:srgbClr val="92D050"/>
          </a:solidFill>
        </p:spPr>
        <p:txBody>
          <a:bodyPr/>
          <a:lstStyle/>
          <a:p>
            <a:r>
              <a:rPr kumimoji="1" lang="ko-KR" altLang="en-US" sz="3200" dirty="0"/>
              <a:t>문법 및 표현 </a:t>
            </a:r>
            <a:r>
              <a:rPr kumimoji="1" lang="en-US" altLang="ko-KR" sz="3200" dirty="0"/>
              <a:t>P. 119</a:t>
            </a:r>
            <a:endParaRPr kumimoji="1" lang="en-US" altLang="en-US" sz="3200" dirty="0"/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0E7B6F1-6467-F646-BF89-910E0867D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08112"/>
            <a:ext cx="8820472" cy="5157192"/>
          </a:xfr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77F825FE-73F2-2F43-88FE-AF74E7DE833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77F825FE-73F2-2F43-88FE-AF74E7DE833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3CF2ED3-AA2D-274E-8E25-B1C302CBBB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64" y="274638"/>
            <a:ext cx="8424936" cy="60615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05D01C-B483-B147-849A-1A36503691FD}"/>
              </a:ext>
            </a:extLst>
          </p:cNvPr>
          <p:cNvSpPr txBox="1"/>
          <p:nvPr/>
        </p:nvSpPr>
        <p:spPr>
          <a:xfrm>
            <a:off x="3563888" y="3429000"/>
            <a:ext cx="194421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밖이 </a:t>
            </a:r>
            <a:r>
              <a:rPr lang="ko-KR" altLang="en-US" dirty="0" err="1"/>
              <a:t>춥냬요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897A39-8AF9-BA44-9353-CAD2244262E7}"/>
              </a:ext>
            </a:extLst>
          </p:cNvPr>
          <p:cNvSpPr txBox="1"/>
          <p:nvPr/>
        </p:nvSpPr>
        <p:spPr>
          <a:xfrm>
            <a:off x="3563888" y="4526701"/>
            <a:ext cx="324036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책을 일주일에 몇 권 </a:t>
            </a:r>
            <a:r>
              <a:rPr lang="ko-KR" altLang="en-US" dirty="0" err="1"/>
              <a:t>읽느냬요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51D164-D50A-B84F-8BCD-2377E6FBD783}"/>
              </a:ext>
            </a:extLst>
          </p:cNvPr>
          <p:cNvSpPr txBox="1"/>
          <p:nvPr/>
        </p:nvSpPr>
        <p:spPr>
          <a:xfrm>
            <a:off x="3779912" y="5661248"/>
            <a:ext cx="302433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물고기를 몇 마리 </a:t>
            </a:r>
            <a:r>
              <a:rPr lang="ko-KR" altLang="en-US" dirty="0" err="1"/>
              <a:t>잡았냬요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536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3">
            <a:extLst>
              <a:ext uri="{FF2B5EF4-FFF2-40B4-BE49-F238E27FC236}">
                <a16:creationId xmlns:a16="http://schemas.microsoft.com/office/drawing/2014/main" id="{F6B1B23B-7ADF-874B-B73F-03E82C868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57625"/>
            <a:ext cx="1176338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E29DC154-E8B0-CA42-A490-6CCD06484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357313"/>
            <a:ext cx="3749551" cy="1643062"/>
          </a:xfrm>
          <a:prstGeom prst="wedgeRectCallout">
            <a:avLst>
              <a:gd name="adj1" fmla="val 14981"/>
              <a:gd name="adj2" fmla="val 1000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한국 음식 좋아해</a:t>
            </a:r>
            <a:r>
              <a:rPr kumimoji="1" lang="ko-KR" altLang="en-US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요</a:t>
            </a:r>
            <a:r>
              <a:rPr kumimoji="1" lang="en-US" altLang="ko-KR" dirty="0">
                <a:solidFill>
                  <a:srgbClr val="00B0F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?</a:t>
            </a:r>
            <a:endParaRPr kumimoji="1" lang="ko-KR" altLang="en-US" dirty="0">
              <a:solidFill>
                <a:srgbClr val="00B0F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27F0102F-2699-9E4A-ACEE-EEB1C31A9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984" y="928688"/>
            <a:ext cx="4430266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한국 음식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좋아하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냬요</a:t>
            </a:r>
            <a:r>
              <a:rPr kumimoji="1" lang="en-US" altLang="ko-KR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5540" name="TextBox 8">
            <a:extLst>
              <a:ext uri="{FF2B5EF4-FFF2-40B4-BE49-F238E27FC236}">
                <a16:creationId xmlns:a16="http://schemas.microsoft.com/office/drawing/2014/main" id="{B9294344-F855-FF40-9EAB-B50FE1D0F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71438"/>
            <a:ext cx="6912768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Question</a:t>
            </a:r>
            <a:r>
              <a:rPr kumimoji="1" lang="ko-KR" altLang="en-US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-</a:t>
            </a:r>
            <a:r>
              <a:rPr kumimoji="1" lang="ko-KR" altLang="en-US" sz="2800" dirty="0" err="1">
                <a:latin typeface="Palatino Linotype" panose="02040502050505030304" pitchFamily="18" charset="0"/>
                <a:ea typeface="Gulim" panose="020B0600000101010101" pitchFamily="34" charset="-127"/>
              </a:rPr>
              <a:t>냐고</a:t>
            </a:r>
            <a:r>
              <a:rPr kumimoji="1" lang="ko-KR" altLang="en-US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 해요 </a:t>
            </a: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(</a:t>
            </a:r>
            <a:r>
              <a:rPr kumimoji="1" lang="ko-KR" altLang="en-US" sz="2800" dirty="0" err="1">
                <a:latin typeface="Palatino Linotype" panose="02040502050505030304" pitchFamily="18" charset="0"/>
                <a:ea typeface="Gulim" panose="020B0600000101010101" pitchFamily="34" charset="-127"/>
              </a:rPr>
              <a:t>느냬요</a:t>
            </a: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8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ko-KR" altLang="en-US" sz="2800" dirty="0" err="1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냬요</a:t>
            </a:r>
            <a:endParaRPr kumimoji="1" lang="en-US" altLang="ko-KR" sz="2800" dirty="0">
              <a:solidFill>
                <a:srgbClr val="FF0000"/>
              </a:solidFill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65541" name="Picture 2">
            <a:extLst>
              <a:ext uri="{FF2B5EF4-FFF2-40B4-BE49-F238E27FC236}">
                <a16:creationId xmlns:a16="http://schemas.microsoft.com/office/drawing/2014/main" id="{8935E4D0-268C-8F42-9CCA-1112F9AAB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4F73A459-2B1F-6A44-B7BD-82BBB24F0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id="{A2BF10D4-6BC5-7749-9775-83033FB2FF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86188"/>
            <a:ext cx="11112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1D7FE74F-AE7A-3D44-818D-24B44BBA6C1B}"/>
              </a:ext>
            </a:extLst>
          </p:cNvPr>
          <p:cNvSpPr txBox="1"/>
          <p:nvPr/>
        </p:nvSpPr>
        <p:spPr>
          <a:xfrm>
            <a:off x="0" y="6375279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4DDA77-CDC7-D648-B8EF-84FF0EB1B7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133405"/>
            <a:ext cx="804416" cy="24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831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655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3">
            <a:extLst>
              <a:ext uri="{FF2B5EF4-FFF2-40B4-BE49-F238E27FC236}">
                <a16:creationId xmlns:a16="http://schemas.microsoft.com/office/drawing/2014/main" id="{3795F5E7-00B3-2648-8870-95163481E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57625"/>
            <a:ext cx="1176338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6B0454F9-CD30-9E40-A06D-246EFDBBA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357313"/>
            <a:ext cx="3571875" cy="1643062"/>
          </a:xfrm>
          <a:prstGeom prst="wedgeRectCallout">
            <a:avLst>
              <a:gd name="adj1" fmla="val 14981"/>
              <a:gd name="adj2" fmla="val 1000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>
                <a:latin typeface="Gulim" panose="020B0600000101010101" pitchFamily="34" charset="-127"/>
                <a:ea typeface="Gulim" panose="020B0600000101010101" pitchFamily="34" charset="-127"/>
              </a:rPr>
              <a:t>한국 사람</a:t>
            </a:r>
            <a:r>
              <a:rPr kumimoji="1" lang="ko-KR" altLang="en-US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이에요</a:t>
            </a:r>
            <a:r>
              <a:rPr kumimoji="1" lang="en-US" altLang="ko-KR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?</a:t>
            </a:r>
            <a:endParaRPr kumimoji="1" lang="ko-KR" altLang="en-US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8B17CB9D-9168-2B4E-9A9A-A1169B584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928688"/>
            <a:ext cx="492918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한국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사람이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냬요</a:t>
            </a:r>
            <a:r>
              <a:rPr kumimoji="1" lang="en-US" altLang="ko-KR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7588" name="TextBox 8">
            <a:extLst>
              <a:ext uri="{FF2B5EF4-FFF2-40B4-BE49-F238E27FC236}">
                <a16:creationId xmlns:a16="http://schemas.microsoft.com/office/drawing/2014/main" id="{287BC963-23C8-E44B-90F9-4B5FEEFA4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75"/>
            <a:ext cx="5364088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Question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–(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이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400" dirty="0" err="1">
                <a:latin typeface="Palatino Linotype" panose="02040502050505030304" pitchFamily="18" charset="0"/>
                <a:ea typeface="Gulim" panose="020B0600000101010101" pitchFamily="34" charset="-127"/>
              </a:rPr>
              <a:t>냐고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해요 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(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이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400" dirty="0" err="1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냬요</a:t>
            </a:r>
            <a:endParaRPr kumimoji="1" lang="en-US" altLang="ko-KR" sz="2400" dirty="0">
              <a:solidFill>
                <a:srgbClr val="FF0000"/>
              </a:solidFill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67589" name="Picture 2">
            <a:extLst>
              <a:ext uri="{FF2B5EF4-FFF2-40B4-BE49-F238E27FC236}">
                <a16:creationId xmlns:a16="http://schemas.microsoft.com/office/drawing/2014/main" id="{B11BFCA3-04CA-9649-970E-7F21F2FE5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3E81CC5A-034C-EB45-8226-F43076A73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id="{BBF64E2F-E99B-F644-95FE-03F9F6D244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86188"/>
            <a:ext cx="11112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C730876-56A0-AD4C-ABA2-B4DFAD3CFB57}"/>
              </a:ext>
            </a:extLst>
          </p:cNvPr>
          <p:cNvSpPr txBox="1"/>
          <p:nvPr/>
        </p:nvSpPr>
        <p:spPr>
          <a:xfrm>
            <a:off x="-6671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A967D7-EBD6-D54A-AEA1-5D88C46A7C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165304"/>
            <a:ext cx="804416" cy="16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772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698C9-728A-5B47-BAAB-A5911BD24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AE79CF1-2B6F-BC44-A285-322CDFE8C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35" y="296744"/>
            <a:ext cx="8640960" cy="4648002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96416E66-8194-724C-95AB-D6A18AAA3F7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F88265-6C9B-B345-A8C7-B46025294D49}"/>
              </a:ext>
            </a:extLst>
          </p:cNvPr>
          <p:cNvSpPr txBox="1"/>
          <p:nvPr/>
        </p:nvSpPr>
        <p:spPr>
          <a:xfrm>
            <a:off x="0" y="4734856"/>
            <a:ext cx="914400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정답</a:t>
            </a:r>
            <a:r>
              <a:rPr lang="en-US" altLang="ko-KR" sz="2400" dirty="0"/>
              <a:t>:</a:t>
            </a:r>
          </a:p>
          <a:p>
            <a:pPr marL="342900" indent="-342900">
              <a:buAutoNum type="arabicPeriod"/>
            </a:pPr>
            <a:r>
              <a:rPr lang="ko-KR" altLang="en-US" sz="2400" dirty="0"/>
              <a:t>민수가 밖이 </a:t>
            </a:r>
            <a:r>
              <a:rPr lang="ko-KR" altLang="en-US" sz="2400" dirty="0" err="1"/>
              <a:t>춥</a:t>
            </a:r>
            <a:r>
              <a:rPr lang="ko-KR" altLang="en-US" sz="2400" b="1" u="sng" dirty="0" err="1">
                <a:solidFill>
                  <a:srgbClr val="0070C0"/>
                </a:solidFill>
              </a:rPr>
              <a:t>냬요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2400" dirty="0"/>
              <a:t>지수가 책을 일주일에 몇 권 </a:t>
            </a:r>
            <a:r>
              <a:rPr lang="ko-KR" altLang="en-US" sz="2400" dirty="0" err="1"/>
              <a:t>읽</a:t>
            </a:r>
            <a:r>
              <a:rPr lang="ko-KR" altLang="en-US" sz="2400" b="1" u="sng" dirty="0" err="1">
                <a:solidFill>
                  <a:srgbClr val="0070C0"/>
                </a:solidFill>
              </a:rPr>
              <a:t>냬요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2400" dirty="0"/>
              <a:t>우진이가 물고기를 몇 마리 </a:t>
            </a:r>
            <a:r>
              <a:rPr lang="ko-KR" altLang="en-US" sz="2400" dirty="0" err="1"/>
              <a:t>잡았</a:t>
            </a:r>
            <a:r>
              <a:rPr lang="ko-KR" altLang="en-US" sz="2400" b="1" u="sng" dirty="0" err="1">
                <a:solidFill>
                  <a:srgbClr val="0070C0"/>
                </a:solidFill>
              </a:rPr>
              <a:t>냬요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  <a:endParaRPr lang="en-US" sz="24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1073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">
            <a:extLst>
              <a:ext uri="{FF2B5EF4-FFF2-40B4-BE49-F238E27FC236}">
                <a16:creationId xmlns:a16="http://schemas.microsoft.com/office/drawing/2014/main" id="{30462ED0-A115-5C47-BB7D-EDCBA1A7D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7859712" cy="51398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4000" dirty="0">
                <a:latin typeface="Times New Roman" panose="02020603050405020304" pitchFamily="18" charset="0"/>
                <a:ea typeface="Gulim" panose="020B0600000101010101" pitchFamily="34" charset="-127"/>
              </a:rPr>
              <a:t>문법 </a:t>
            </a:r>
            <a:r>
              <a:rPr kumimoji="1" lang="en-US" altLang="ko-KR" sz="4000" dirty="0"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40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4000" dirty="0">
                <a:latin typeface="Times New Roman" panose="02020603050405020304" pitchFamily="18" charset="0"/>
                <a:ea typeface="Gulim" panose="020B0600000101010101" pitchFamily="34" charset="-127"/>
              </a:rPr>
              <a:t>Indirect quotation</a:t>
            </a: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1)</a:t>
            </a:r>
            <a:r>
              <a:rPr kumimoji="1" lang="ko-KR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-</a:t>
            </a:r>
            <a:r>
              <a:rPr kumimoji="1" lang="ko-KR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자고 해요 </a:t>
            </a:r>
            <a:r>
              <a:rPr kumimoji="1" lang="en-US" altLang="ko-K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재요</a:t>
            </a:r>
            <a:endParaRPr kumimoji="1" lang="en-US" altLang="ko-KR" sz="2400" b="1" dirty="0">
              <a:solidFill>
                <a:srgbClr val="0070C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예</a:t>
            </a:r>
            <a:r>
              <a:rPr kumimoji="1" lang="en-US" altLang="ko-K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친구가 저한테 오늘 같이 </a:t>
            </a:r>
            <a:r>
              <a:rPr kumimoji="1" lang="ko-KR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공부하재요</a:t>
            </a:r>
            <a:r>
              <a:rPr kumimoji="1" lang="en-US" altLang="ko-K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2)</a:t>
            </a:r>
            <a:r>
              <a:rPr kumimoji="1" lang="ko-KR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-</a:t>
            </a:r>
            <a:r>
              <a:rPr kumimoji="1" lang="ko-KR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느냐고 해요 </a:t>
            </a:r>
            <a:r>
              <a:rPr kumimoji="1" lang="en-US" altLang="ko-KR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ko-KR" alt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냬요</a:t>
            </a:r>
            <a:endParaRPr kumimoji="1" lang="en-US" altLang="ko-KR" sz="2400" b="1" dirty="0">
              <a:solidFill>
                <a:srgbClr val="7030A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예</a:t>
            </a:r>
            <a:r>
              <a:rPr kumimoji="1" lang="en-US" altLang="ko-KR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친구가 저한테 뭐 먹고 </a:t>
            </a:r>
            <a:r>
              <a:rPr kumimoji="1" lang="ko-KR" alt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싶냬요</a:t>
            </a:r>
            <a:r>
              <a:rPr kumimoji="1" lang="en-US" altLang="ko-KR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3)</a:t>
            </a:r>
            <a:r>
              <a:rPr kumimoji="1" lang="ko-KR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-</a:t>
            </a:r>
            <a:r>
              <a:rPr kumimoji="1" lang="ko-KR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다고 해요 </a:t>
            </a:r>
            <a:r>
              <a:rPr kumimoji="1"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대요</a:t>
            </a:r>
            <a:endParaRPr kumimoji="1" lang="en-US" altLang="ko-KR" sz="2400" dirty="0">
              <a:solidFill>
                <a:srgbClr val="FF000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예</a:t>
            </a:r>
            <a:r>
              <a:rPr kumimoji="1"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친구는 지금 많이 </a:t>
            </a:r>
            <a:r>
              <a:rPr kumimoji="1" lang="ko-KR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춥대요</a:t>
            </a:r>
            <a:r>
              <a:rPr kumimoji="1"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4)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-(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이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라고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해요 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(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이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래요</a:t>
            </a:r>
            <a:endParaRPr kumimoji="1" lang="en-US" altLang="ko-KR" sz="2400" b="1" dirty="0">
              <a:solidFill>
                <a:srgbClr val="00B05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예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친구는 올해 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4</a:t>
            </a:r>
            <a:r>
              <a:rPr kumimoji="1" lang="ko-KR" alt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학년이래요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79264777-C146-074B-973F-694C66175BC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528" y="260648"/>
            <a:ext cx="8568952" cy="33398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14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“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같이 자전거 타러 </a:t>
            </a:r>
            <a:r>
              <a:rPr kumimoji="1" lang="ko-KR" altLang="en-US" sz="3600" dirty="0" err="1">
                <a:latin typeface="Times New Roman" panose="02020603050405020304" pitchFamily="18" charset="0"/>
                <a:ea typeface="Gulim" panose="020B0600000101010101" pitchFamily="34" charset="-127"/>
              </a:rPr>
              <a:t>가재요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.”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23528" y="3861048"/>
            <a:ext cx="8568952" cy="223224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kumimoji="1" lang="en-US" altLang="ko-KR" sz="3600" dirty="0"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문법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   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-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재요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,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-</a:t>
            </a:r>
            <a:r>
              <a:rPr kumimoji="1" lang="ko-KR" alt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느냬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요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)/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ko-KR" alt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냬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요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endParaRPr lang="ko-KR" altLang="en-US" sz="3600" dirty="0">
              <a:solidFill>
                <a:srgbClr val="0070C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br>
              <a:rPr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>
              <a:solidFill>
                <a:srgbClr val="0070C0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43885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id="{FB861181-2279-3E4C-B8AA-C9426B9F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214688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>
            <a:extLst>
              <a:ext uri="{FF2B5EF4-FFF2-40B4-BE49-F238E27FC236}">
                <a16:creationId xmlns:a16="http://schemas.microsoft.com/office/drawing/2014/main" id="{C7DB562E-D9CF-0C4D-AA2F-6C6060D06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3071813"/>
            <a:ext cx="90963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>
            <a:extLst>
              <a:ext uri="{FF2B5EF4-FFF2-40B4-BE49-F238E27FC236}">
                <a16:creationId xmlns:a16="http://schemas.microsoft.com/office/drawing/2014/main" id="{D047F1D0-FE9C-E44E-A978-4A8297BC5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893344"/>
            <a:ext cx="117633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id="{660D9CFA-206C-AF46-A32C-DF0AD5A2C5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926" y="3831998"/>
            <a:ext cx="11112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8ACCA6A0-2A8D-8B4D-AFB3-51F00F88F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추워요</a:t>
            </a:r>
            <a:r>
              <a:rPr lang="en-US" altLang="ko-KR" sz="4000"/>
              <a:t>!!</a:t>
            </a:r>
            <a:endParaRPr lang="ko-KR" altLang="en-US" sz="4000"/>
          </a:p>
        </p:txBody>
      </p:sp>
      <p:sp>
        <p:nvSpPr>
          <p:cNvPr id="9" name="모서리가 둥근 사각형 설명선 8">
            <a:extLst>
              <a:ext uri="{FF2B5EF4-FFF2-40B4-BE49-F238E27FC236}">
                <a16:creationId xmlns:a16="http://schemas.microsoft.com/office/drawing/2014/main" id="{34A5E439-E2A5-C249-B29B-F84664191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0957" y="682208"/>
            <a:ext cx="3500437" cy="2307679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3600" dirty="0"/>
              <a:t>춥</a:t>
            </a:r>
            <a:r>
              <a:rPr lang="ko-KR" altLang="en-US" sz="3600" dirty="0">
                <a:solidFill>
                  <a:srgbClr val="0000FF"/>
                </a:solidFill>
              </a:rPr>
              <a:t>다고</a:t>
            </a:r>
            <a:r>
              <a:rPr lang="en-US" altLang="ko-KR" sz="3600" dirty="0">
                <a:solidFill>
                  <a:srgbClr val="0000FF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해요</a:t>
            </a:r>
            <a:r>
              <a:rPr lang="en-US" altLang="ko-KR" sz="3600" dirty="0">
                <a:solidFill>
                  <a:srgbClr val="0000FF"/>
                </a:solidFill>
              </a:rPr>
              <a:t>.</a:t>
            </a:r>
            <a:r>
              <a:rPr lang="ko-KR" altLang="en-US" sz="3600" dirty="0">
                <a:solidFill>
                  <a:srgbClr val="0000FF"/>
                </a:solidFill>
              </a:rPr>
              <a:t> </a:t>
            </a:r>
            <a:endParaRPr lang="en-US" altLang="ko-KR" sz="36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3600" dirty="0"/>
              <a:t>=</a:t>
            </a:r>
            <a:r>
              <a:rPr lang="ko-KR" altLang="en-US" sz="3600" dirty="0"/>
              <a:t> </a:t>
            </a:r>
            <a:r>
              <a:rPr lang="ko-KR" altLang="en-US" sz="3600" dirty="0" err="1"/>
              <a:t>춥</a:t>
            </a:r>
            <a:r>
              <a:rPr lang="ko-KR" altLang="en-US" sz="3600" dirty="0" err="1">
                <a:solidFill>
                  <a:srgbClr val="0070C0"/>
                </a:solidFill>
              </a:rPr>
              <a:t>대요</a:t>
            </a:r>
            <a:r>
              <a:rPr lang="en-US" altLang="ko-KR" sz="3600" dirty="0">
                <a:solidFill>
                  <a:srgbClr val="0000FF"/>
                </a:solidFill>
              </a:rPr>
              <a:t>.</a:t>
            </a:r>
            <a:endParaRPr lang="ko-KR" altLang="en-US" sz="3600" dirty="0">
              <a:solidFill>
                <a:srgbClr val="0000FF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E80493EC-E2E3-2A4E-8290-F4CAEF0F477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73FFAD-3C83-5B49-BA6A-4410666CEADD}"/>
              </a:ext>
            </a:extLst>
          </p:cNvPr>
          <p:cNvSpPr txBox="1"/>
          <p:nvPr/>
        </p:nvSpPr>
        <p:spPr>
          <a:xfrm>
            <a:off x="0" y="1"/>
            <a:ext cx="438413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dirty="0">
                <a:latin typeface="Times New Roman" panose="02020603050405020304" pitchFamily="18" charset="0"/>
              </a:rPr>
              <a:t>Indirect Quotation</a:t>
            </a:r>
            <a:endParaRPr kumimoji="1" lang="en-US" altLang="ko-KR" sz="24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D6CBA3-E30E-8348-A37A-B191E5CB1F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093296"/>
            <a:ext cx="804416" cy="2418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id="{0DF0A89B-8177-1048-95A1-58E9F858B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938" y="392906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3">
            <a:extLst>
              <a:ext uri="{FF2B5EF4-FFF2-40B4-BE49-F238E27FC236}">
                <a16:creationId xmlns:a16="http://schemas.microsoft.com/office/drawing/2014/main" id="{FB450153-AC83-3E40-9796-722EBD710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id="{CCC26E45-3962-2E48-9398-C3B5C818BE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238407DD-12A6-5647-9F20-D1EC6EAE2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사진 찍어요</a:t>
            </a:r>
          </a:p>
        </p:txBody>
      </p:sp>
      <p:pic>
        <p:nvPicPr>
          <p:cNvPr id="28677" name="Picture 2">
            <a:extLst>
              <a:ext uri="{FF2B5EF4-FFF2-40B4-BE49-F238E27FC236}">
                <a16:creationId xmlns:a16="http://schemas.microsoft.com/office/drawing/2014/main" id="{CFE60AF3-399C-BB41-8911-F1BCA9E74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357563"/>
            <a:ext cx="1619250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CA5DD979-D347-3A48-AD9F-9ABC66B2A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404664"/>
            <a:ext cx="4071937" cy="2595711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dirty="0"/>
              <a:t>사진 찍</a:t>
            </a:r>
            <a:r>
              <a:rPr lang="ko-KR" altLang="en-US" dirty="0">
                <a:solidFill>
                  <a:srgbClr val="0000FF"/>
                </a:solidFill>
              </a:rPr>
              <a:t>는다고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해요</a:t>
            </a:r>
            <a:r>
              <a:rPr lang="en-US" altLang="ko-KR" dirty="0">
                <a:solidFill>
                  <a:srgbClr val="0000FF"/>
                </a:solidFill>
              </a:rPr>
              <a:t>.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endParaRPr lang="en-US" altLang="ko-KR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chemeClr val="tx2"/>
                </a:solidFill>
              </a:rPr>
              <a:t>=</a:t>
            </a:r>
            <a:r>
              <a:rPr lang="ko-KR" altLang="en-US" dirty="0">
                <a:solidFill>
                  <a:schemeClr val="tx2"/>
                </a:solidFill>
              </a:rPr>
              <a:t> 사진 </a:t>
            </a:r>
            <a:r>
              <a:rPr lang="ko-KR" altLang="en-US" dirty="0" err="1">
                <a:solidFill>
                  <a:schemeClr val="tx2"/>
                </a:solidFill>
              </a:rPr>
              <a:t>찍</a:t>
            </a:r>
            <a:r>
              <a:rPr lang="ko-KR" altLang="en-US" dirty="0" err="1">
                <a:solidFill>
                  <a:srgbClr val="0070C0"/>
                </a:solidFill>
              </a:rPr>
              <a:t>는대요</a:t>
            </a:r>
            <a:r>
              <a:rPr lang="en-US" altLang="ko-KR" dirty="0">
                <a:solidFill>
                  <a:srgbClr val="0000FF"/>
                </a:solidFill>
              </a:rPr>
              <a:t>.</a:t>
            </a:r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12" name="모서리가 둥근 사각형 설명선 11">
            <a:extLst>
              <a:ext uri="{FF2B5EF4-FFF2-40B4-BE49-F238E27FC236}">
                <a16:creationId xmlns:a16="http://schemas.microsoft.com/office/drawing/2014/main" id="{30BBE451-2BC7-6B42-BCC9-AFA6F1C6C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3" y="2786063"/>
            <a:ext cx="2286000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뭐 해요</a:t>
            </a:r>
            <a:r>
              <a:rPr lang="en-US" altLang="ko-KR"/>
              <a:t>?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77203B-0A0E-AD4E-A6EE-CED0F44595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147" y="6139454"/>
            <a:ext cx="804416" cy="313882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2213AE0A-CFFD-364A-B7E3-3DB99D98FCBA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id="{68A487DF-CEF0-8149-A8AB-ABC5719E5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214688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Picture 3">
            <a:extLst>
              <a:ext uri="{FF2B5EF4-FFF2-40B4-BE49-F238E27FC236}">
                <a16:creationId xmlns:a16="http://schemas.microsoft.com/office/drawing/2014/main" id="{E4662168-7A4A-044D-AF5D-FD0DFF735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id="{55C8521E-C60E-FA4F-A5C5-D7D44F1AD5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FB790424-8812-7645-A569-AF6C8FD2D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맛있어요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4253F23F-94CB-5C40-AF71-57F8477A8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1928813"/>
            <a:ext cx="3786187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맛있</a:t>
            </a:r>
            <a:r>
              <a:rPr lang="ko-KR" altLang="en-US" sz="4000">
                <a:solidFill>
                  <a:srgbClr val="FF0000"/>
                </a:solidFill>
              </a:rPr>
              <a:t>대요</a:t>
            </a:r>
          </a:p>
        </p:txBody>
      </p:sp>
      <p:pic>
        <p:nvPicPr>
          <p:cNvPr id="50182" name="Picture 3">
            <a:extLst>
              <a:ext uri="{FF2B5EF4-FFF2-40B4-BE49-F238E27FC236}">
                <a16:creationId xmlns:a16="http://schemas.microsoft.com/office/drawing/2014/main" id="{DF350228-6013-F44D-AF5F-59A481BB0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425825"/>
            <a:ext cx="2143125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37FB9B-17E6-9D4B-AC19-B6D4390EFC2C}"/>
              </a:ext>
            </a:extLst>
          </p:cNvPr>
          <p:cNvSpPr txBox="1"/>
          <p:nvPr/>
        </p:nvSpPr>
        <p:spPr>
          <a:xfrm>
            <a:off x="0" y="0"/>
            <a:ext cx="320384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1" hangingPunct="1"/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Statement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1ABEE92-03E9-9244-A6F3-36DF4EC735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93296"/>
            <a:ext cx="804416" cy="241874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FEAFD478-DE35-9945-B2DB-307E9E0C481A}"/>
              </a:ext>
            </a:extLst>
          </p:cNvPr>
          <p:cNvSpPr txBox="1"/>
          <p:nvPr/>
        </p:nvSpPr>
        <p:spPr>
          <a:xfrm>
            <a:off x="0" y="635407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id="{8C6FE438-46EB-864B-820B-89AB3594B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214688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6" name="Picture 3">
            <a:extLst>
              <a:ext uri="{FF2B5EF4-FFF2-40B4-BE49-F238E27FC236}">
                <a16:creationId xmlns:a16="http://schemas.microsoft.com/office/drawing/2014/main" id="{AA8284BA-A995-4E42-B090-476B29A84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id="{DAE215CA-9656-314D-B375-FF160BB851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27377DBA-81BC-E64C-BB36-6BF33AF30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000125"/>
            <a:ext cx="3786187" cy="1785938"/>
          </a:xfrm>
          <a:prstGeom prst="wedgeRectCallout">
            <a:avLst>
              <a:gd name="adj1" fmla="val -25782"/>
              <a:gd name="adj2" fmla="val 80972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한국어가 재미있어요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26127AF1-34FE-2340-9CE8-4BAF716A8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1214438"/>
            <a:ext cx="3786187" cy="1785937"/>
          </a:xfrm>
          <a:prstGeom prst="wedgeRoundRectCallout">
            <a:avLst>
              <a:gd name="adj1" fmla="val -15468"/>
              <a:gd name="adj2" fmla="val 78796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한국어가</a:t>
            </a:r>
            <a:endParaRPr lang="en-US" altLang="ko-KR" sz="4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재미있</a:t>
            </a:r>
            <a:r>
              <a:rPr lang="ko-KR" altLang="en-US" sz="4000">
                <a:solidFill>
                  <a:srgbClr val="FF0000"/>
                </a:solidFill>
              </a:rPr>
              <a:t>대요</a:t>
            </a:r>
          </a:p>
        </p:txBody>
      </p:sp>
      <p:pic>
        <p:nvPicPr>
          <p:cNvPr id="52230" name="Picture 2">
            <a:extLst>
              <a:ext uri="{FF2B5EF4-FFF2-40B4-BE49-F238E27FC236}">
                <a16:creationId xmlns:a16="http://schemas.microsoft.com/office/drawing/2014/main" id="{BDFA5095-AFA4-5448-ABBA-314EC012F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3286125"/>
            <a:ext cx="17811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F79594-333D-E74F-ABC3-710B1D7D99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165304"/>
            <a:ext cx="804416" cy="313882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1053280A-BAC5-E84A-AAC7-9BFFA26E0D03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1F2330C5-7CD4-E04D-8F02-88371E21E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928813"/>
            <a:ext cx="1727200" cy="44005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먹다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마시다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공부하다</a:t>
            </a:r>
            <a:endParaRPr kumimoji="1" lang="en-US" altLang="ko-KR" sz="280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살다</a:t>
            </a:r>
            <a:endParaRPr kumimoji="1" lang="en-US" altLang="ko-KR" sz="280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듣다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좋다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따뜻하다</a:t>
            </a:r>
          </a:p>
        </p:txBody>
      </p:sp>
      <p:sp>
        <p:nvSpPr>
          <p:cNvPr id="5" name="Text Box 31">
            <a:extLst>
              <a:ext uri="{FF2B5EF4-FFF2-40B4-BE49-F238E27FC236}">
                <a16:creationId xmlns:a16="http://schemas.microsoft.com/office/drawing/2014/main" id="{9433016A-1E83-4548-BDE5-EFFF9A560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1928813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먹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6" name="Text Box 33">
            <a:extLst>
              <a:ext uri="{FF2B5EF4-FFF2-40B4-BE49-F238E27FC236}">
                <a16:creationId xmlns:a16="http://schemas.microsoft.com/office/drawing/2014/main" id="{2A124A84-C883-A741-9D3D-0EC490021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1928813"/>
            <a:ext cx="1800225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먹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7" name="Text Box 35">
            <a:extLst>
              <a:ext uri="{FF2B5EF4-FFF2-40B4-BE49-F238E27FC236}">
                <a16:creationId xmlns:a16="http://schemas.microsoft.com/office/drawing/2014/main" id="{207D4720-C69E-5741-87E1-0F1F0C5F6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2573338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마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신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8" name="Text Box 36">
            <a:extLst>
              <a:ext uri="{FF2B5EF4-FFF2-40B4-BE49-F238E27FC236}">
                <a16:creationId xmlns:a16="http://schemas.microsoft.com/office/drawing/2014/main" id="{B510E355-3A35-9546-AC1D-91656FEEB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3859213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산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9" name="Text Box 37">
            <a:extLst>
              <a:ext uri="{FF2B5EF4-FFF2-40B4-BE49-F238E27FC236}">
                <a16:creationId xmlns:a16="http://schemas.microsoft.com/office/drawing/2014/main" id="{F2B972E9-7C01-FC4B-B661-E4AA3A869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5146675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좋다</a:t>
            </a:r>
          </a:p>
        </p:txBody>
      </p:sp>
      <p:sp>
        <p:nvSpPr>
          <p:cNvPr id="10" name="Text Box 38">
            <a:extLst>
              <a:ext uri="{FF2B5EF4-FFF2-40B4-BE49-F238E27FC236}">
                <a16:creationId xmlns:a16="http://schemas.microsoft.com/office/drawing/2014/main" id="{88A3A206-E5FE-1F4C-9D99-5A67C2F02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5791200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따뜻하다</a:t>
            </a:r>
          </a:p>
        </p:txBody>
      </p:sp>
      <p:sp>
        <p:nvSpPr>
          <p:cNvPr id="11" name="Text Box 39">
            <a:extLst>
              <a:ext uri="{FF2B5EF4-FFF2-40B4-BE49-F238E27FC236}">
                <a16:creationId xmlns:a16="http://schemas.microsoft.com/office/drawing/2014/main" id="{7982FD31-21A4-7749-96AE-6E85BE5C3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2573338"/>
            <a:ext cx="172720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마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신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12" name="Text Box 40">
            <a:extLst>
              <a:ext uri="{FF2B5EF4-FFF2-40B4-BE49-F238E27FC236}">
                <a16:creationId xmlns:a16="http://schemas.microsoft.com/office/drawing/2014/main" id="{EC875041-818F-F64C-B0F1-56F3469E4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3859213"/>
            <a:ext cx="172720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산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14" name="Text Box 42">
            <a:extLst>
              <a:ext uri="{FF2B5EF4-FFF2-40B4-BE49-F238E27FC236}">
                <a16:creationId xmlns:a16="http://schemas.microsoft.com/office/drawing/2014/main" id="{560548BC-BCE5-CA42-A900-D895E97D8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146675"/>
            <a:ext cx="172720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좋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15" name="Text Box 43">
            <a:extLst>
              <a:ext uri="{FF2B5EF4-FFF2-40B4-BE49-F238E27FC236}">
                <a16:creationId xmlns:a16="http://schemas.microsoft.com/office/drawing/2014/main" id="{29B88A9C-ACA0-7E49-92C2-4618E59CE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5791200"/>
            <a:ext cx="2417762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따뜻하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17" name="Text Box 35">
            <a:extLst>
              <a:ext uri="{FF2B5EF4-FFF2-40B4-BE49-F238E27FC236}">
                <a16:creationId xmlns:a16="http://schemas.microsoft.com/office/drawing/2014/main" id="{60AC499F-CC2A-6F47-82EB-A45DE0145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63" y="3216275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공부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한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18" name="Text Box 39">
            <a:extLst>
              <a:ext uri="{FF2B5EF4-FFF2-40B4-BE49-F238E27FC236}">
                <a16:creationId xmlns:a16="http://schemas.microsoft.com/office/drawing/2014/main" id="{DA4ED801-C88E-8844-B76C-8EF0E999E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3216275"/>
            <a:ext cx="2428875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공부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한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19" name="Text Box 37">
            <a:extLst>
              <a:ext uri="{FF2B5EF4-FFF2-40B4-BE49-F238E27FC236}">
                <a16:creationId xmlns:a16="http://schemas.microsoft.com/office/drawing/2014/main" id="{5B89C6BB-0C6E-9D44-97D5-DE0DF680E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863" y="4503738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듣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20" name="Text Box 40">
            <a:extLst>
              <a:ext uri="{FF2B5EF4-FFF2-40B4-BE49-F238E27FC236}">
                <a16:creationId xmlns:a16="http://schemas.microsoft.com/office/drawing/2014/main" id="{14DB80E5-9328-F54C-A588-87A58AFA6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4503738"/>
            <a:ext cx="172720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듣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대요</a:t>
            </a:r>
          </a:p>
        </p:txBody>
      </p:sp>
      <p:sp>
        <p:nvSpPr>
          <p:cNvPr id="21" name="Text Box 40">
            <a:extLst>
              <a:ext uri="{FF2B5EF4-FFF2-40B4-BE49-F238E27FC236}">
                <a16:creationId xmlns:a16="http://schemas.microsoft.com/office/drawing/2014/main" id="{586FB51F-635B-824F-AF95-1A8BF38FC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25" y="714375"/>
            <a:ext cx="1727200" cy="954088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800" b="1">
                <a:latin typeface="Palatino Linotype" panose="02040502050505030304" pitchFamily="18" charset="0"/>
                <a:ea typeface="Gulim" panose="020B0600000101010101" pitchFamily="34" charset="-127"/>
              </a:rPr>
              <a:t>Non past Plain</a:t>
            </a:r>
            <a:endParaRPr kumimoji="1" lang="ko-KR" altLang="en-US" sz="2800" b="1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sp>
        <p:nvSpPr>
          <p:cNvPr id="22" name="Text Box 40">
            <a:extLst>
              <a:ext uri="{FF2B5EF4-FFF2-40B4-BE49-F238E27FC236}">
                <a16:creationId xmlns:a16="http://schemas.microsoft.com/office/drawing/2014/main" id="{684E1D87-DC0A-E74B-9DDE-BA2CA82D3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50" y="1071563"/>
            <a:ext cx="1727200" cy="5238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800" b="1">
                <a:latin typeface="Palatino Linotype" panose="02040502050505030304" pitchFamily="18" charset="0"/>
                <a:ea typeface="Gulim" panose="020B0600000101010101" pitchFamily="34" charset="-127"/>
              </a:rPr>
              <a:t> Hearsay</a:t>
            </a:r>
            <a:endParaRPr kumimoji="1" lang="ko-KR" altLang="en-US" sz="2800" b="1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341DD77-DF95-9346-84CB-88F6CAD97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5" y="6121843"/>
            <a:ext cx="804416" cy="313882"/>
          </a:xfrm>
          <a:prstGeom prst="rect">
            <a:avLst/>
          </a:prstGeom>
        </p:spPr>
      </p:pic>
      <p:sp>
        <p:nvSpPr>
          <p:cNvPr id="24" name="Google Shape;182;p29">
            <a:extLst>
              <a:ext uri="{FF2B5EF4-FFF2-40B4-BE49-F238E27FC236}">
                <a16:creationId xmlns:a16="http://schemas.microsoft.com/office/drawing/2014/main" id="{18181678-01C3-644E-89FB-70F4790ADE30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2AB944A0-B306-0A49-8627-F81081B97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990" y="2140256"/>
            <a:ext cx="3571875" cy="1500188"/>
          </a:xfrm>
          <a:prstGeom prst="wedgeRectCallout">
            <a:avLst>
              <a:gd name="adj1" fmla="val -13977"/>
              <a:gd name="adj2" fmla="val 7903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>
                <a:latin typeface="Gulim" panose="020B0600000101010101" pitchFamily="34" charset="-127"/>
                <a:ea typeface="Gulim" panose="020B0600000101010101" pitchFamily="34" charset="-127"/>
              </a:rPr>
              <a:t>밥 먹어라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BD87E55E-8DDC-8149-9564-9E7CDD898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3231" y="2147478"/>
            <a:ext cx="4643438" cy="1643062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밥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먹</a:t>
            </a:r>
            <a:r>
              <a:rPr kumimoji="1" lang="ko-KR" altLang="en-US" b="1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으래요</a:t>
            </a:r>
            <a:r>
              <a:rPr kumimoji="1" lang="en-US" altLang="ko-KR" b="1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1683" name="TextBox 8">
            <a:extLst>
              <a:ext uri="{FF2B5EF4-FFF2-40B4-BE49-F238E27FC236}">
                <a16:creationId xmlns:a16="http://schemas.microsoft.com/office/drawing/2014/main" id="{3B729278-B350-D245-98C6-4F3F0D223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990" y="80633"/>
            <a:ext cx="8785225" cy="193899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command:</a:t>
            </a:r>
            <a:r>
              <a:rPr kumimoji="1" lang="en-US" altLang="ko-KR" sz="2400" b="1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en-US" altLang="ko-KR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~(</a:t>
            </a:r>
            <a:r>
              <a:rPr kumimoji="1" lang="ko-KR" altLang="en-US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</a:t>
            </a:r>
            <a:r>
              <a:rPr kumimoji="1" lang="en-US" altLang="ko-KR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kumimoji="1" lang="ko-KR" altLang="en-US" sz="2400" b="1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</a:t>
            </a:r>
            <a:r>
              <a:rPr kumimoji="1" lang="ko-KR" altLang="en-US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  </a:t>
            </a:r>
            <a:r>
              <a:rPr kumimoji="1" lang="en-US" altLang="ko-KR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=</a:t>
            </a:r>
            <a:r>
              <a:rPr kumimoji="1" lang="ko-KR" altLang="en-US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en-US" altLang="ko-KR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kumimoji="1" lang="ko-KR" altLang="en-US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</a:t>
            </a:r>
            <a:r>
              <a:rPr kumimoji="1" lang="en-US" altLang="ko-KR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kumimoji="1" lang="ko-KR" altLang="en-US" sz="2400" b="1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래요</a:t>
            </a:r>
            <a:endParaRPr kumimoji="1" lang="en-US" altLang="ko-KR" sz="2400" b="1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C: </a:t>
            </a:r>
            <a:r>
              <a:rPr kumimoji="1" lang="ko-KR" altLang="en-US" sz="2400" dirty="0" err="1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으라고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   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ex)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먹</a:t>
            </a:r>
            <a:r>
              <a:rPr kumimoji="1" lang="ko-KR" altLang="en-US" sz="24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으라고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 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=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먹</a:t>
            </a:r>
            <a:r>
              <a:rPr kumimoji="1" lang="ko-KR" altLang="en-US" sz="2400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으래요</a:t>
            </a:r>
            <a:endParaRPr kumimoji="1" lang="en-US" altLang="ko-KR" sz="24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V/</a:t>
            </a:r>
            <a:r>
              <a:rPr kumimoji="1" lang="ko-KR" altLang="en-US" sz="2400" dirty="0" err="1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ㄹ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kumimoji="1" lang="ko-KR" altLang="en-US" sz="2400" dirty="0" err="1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  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ex)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</a:t>
            </a:r>
            <a:r>
              <a:rPr kumimoji="1" lang="ko-KR" altLang="en-US" sz="24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살</a:t>
            </a:r>
            <a:r>
              <a:rPr kumimoji="1" lang="ko-KR" altLang="en-US" sz="24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 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=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400" dirty="0" err="1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</a:t>
            </a:r>
            <a:r>
              <a:rPr kumimoji="1" lang="ko-KR" altLang="en-US" sz="2400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래요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kumimoji="1" lang="ko-KR" altLang="en-US" sz="2400" dirty="0" err="1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살</a:t>
            </a:r>
            <a:r>
              <a:rPr kumimoji="1" lang="ko-KR" altLang="en-US" sz="2400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래요</a:t>
            </a:r>
            <a:endParaRPr kumimoji="1" lang="ko-KR" altLang="en-US" sz="24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 eaLnBrk="1" latinLnBrk="1" hangingPunct="1">
              <a:spcBef>
                <a:spcPct val="0"/>
              </a:spcBef>
              <a:buFontTx/>
              <a:buNone/>
            </a:pPr>
            <a:endParaRPr kumimoji="1" lang="en-US" altLang="ko-KR" sz="2400" dirty="0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71684" name="Picture 2">
            <a:extLst>
              <a:ext uri="{FF2B5EF4-FFF2-40B4-BE49-F238E27FC236}">
                <a16:creationId xmlns:a16="http://schemas.microsoft.com/office/drawing/2014/main" id="{DF76D734-8083-F346-BDBA-86E276776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856" y="4667250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44D69E7B-2356-1F4C-9BAB-8BB1E1F6A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25" y="4452938"/>
            <a:ext cx="1162050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Picture 2">
            <a:extLst>
              <a:ext uri="{FF2B5EF4-FFF2-40B4-BE49-F238E27FC236}">
                <a16:creationId xmlns:a16="http://schemas.microsoft.com/office/drawing/2014/main" id="{0870FCD3-DCA9-4C42-89DE-4AD7075DA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87" y="4113140"/>
            <a:ext cx="1738311" cy="182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30D2F130-C96D-EC42-A58C-E90A5FE14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850" y="4113140"/>
            <a:ext cx="1160463" cy="182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3C72767-E25C-EA48-83D6-449114F019A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4BAF03-95D3-1B4D-9A9D-1EBD649EB9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096000"/>
            <a:ext cx="804416" cy="23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2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E4ED3B96-2977-474F-916A-F05B806D4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15819"/>
              <a:gd name="adj2" fmla="val 85426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공부하세요</a:t>
            </a:r>
            <a:r>
              <a:rPr kumimoji="1" lang="en-US" altLang="ko-KR" dirty="0"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A672176F-64F3-8649-80D2-2A697F1EA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968" y="714376"/>
            <a:ext cx="464343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공부하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래요</a:t>
            </a:r>
            <a:r>
              <a:rPr kumimoji="1" lang="en-US" altLang="ko-KR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73732" name="Picture 2">
            <a:extLst>
              <a:ext uri="{FF2B5EF4-FFF2-40B4-BE49-F238E27FC236}">
                <a16:creationId xmlns:a16="http://schemas.microsoft.com/office/drawing/2014/main" id="{7D0CB40A-CA82-F941-B78C-F4DD2D87D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97A4964C-F7ED-DF41-8D94-065A7A730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:a16="http://schemas.microsoft.com/office/drawing/2014/main" id="{C3F27607-94C2-9347-AD26-25A0B2DDB0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9" y="4734216"/>
            <a:ext cx="96933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Picture 2">
            <a:extLst>
              <a:ext uri="{FF2B5EF4-FFF2-40B4-BE49-F238E27FC236}">
                <a16:creationId xmlns:a16="http://schemas.microsoft.com/office/drawing/2014/main" id="{5E4CD14F-CF6B-6D4D-822A-1883DE4FF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3429000"/>
            <a:ext cx="2633663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6" name="TextBox 13">
            <a:extLst>
              <a:ext uri="{FF2B5EF4-FFF2-40B4-BE49-F238E27FC236}">
                <a16:creationId xmlns:a16="http://schemas.microsoft.com/office/drawing/2014/main" id="{3E06884D-5F31-5F4C-ABA3-F2B9FBD85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6858000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Command/request. 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-(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으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400" dirty="0" err="1">
                <a:latin typeface="Palatino Linotype" panose="02040502050505030304" pitchFamily="18" charset="0"/>
                <a:ea typeface="Gulim" panose="020B0600000101010101" pitchFamily="34" charset="-127"/>
              </a:rPr>
              <a:t>라고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해요 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(</a:t>
            </a:r>
            <a:r>
              <a:rPr kumimoji="1"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으</a:t>
            </a:r>
            <a:r>
              <a:rPr kumimoji="1"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400" dirty="0" err="1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래요</a:t>
            </a:r>
            <a:endParaRPr kumimoji="1" lang="en-US" altLang="ko-KR" sz="2400" dirty="0">
              <a:solidFill>
                <a:srgbClr val="FF0000"/>
              </a:solidFill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463FD16B-2A48-3242-9F3F-C2EBB9720CC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658EF7-B82A-AE42-8AC5-D011D776B4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096000"/>
            <a:ext cx="804416" cy="23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9430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id="{0D3D3D52-99FC-614D-85DD-F3D67CE8C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92906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2" name="Picture 3">
            <a:extLst>
              <a:ext uri="{FF2B5EF4-FFF2-40B4-BE49-F238E27FC236}">
                <a16:creationId xmlns:a16="http://schemas.microsoft.com/office/drawing/2014/main" id="{10137A0D-764C-DF49-B752-3BFAA4FB9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id="{4348B109-5548-F445-8D50-F5ECD6DC3D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7BE8C82D-1C89-9646-AECD-113F2E877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꽃이에요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CBDB68FC-FF0A-7349-8027-E4F16AD15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908720"/>
            <a:ext cx="3786187" cy="2091655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 dirty="0"/>
              <a:t>꽃</a:t>
            </a:r>
            <a:r>
              <a:rPr lang="ko-KR" altLang="en-US" sz="4000" dirty="0">
                <a:solidFill>
                  <a:srgbClr val="0000FF"/>
                </a:solidFill>
              </a:rPr>
              <a:t>이라고 해요</a:t>
            </a:r>
            <a:r>
              <a:rPr lang="en-US" altLang="ko-KR" sz="4000" dirty="0">
                <a:solidFill>
                  <a:srgbClr val="0000FF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000" dirty="0"/>
              <a:t>=</a:t>
            </a:r>
            <a:r>
              <a:rPr lang="ko-KR" altLang="en-US" sz="4000" dirty="0"/>
              <a:t> </a:t>
            </a:r>
            <a:r>
              <a:rPr lang="ko-KR" altLang="en-US" sz="4000" dirty="0" err="1"/>
              <a:t>꽃</a:t>
            </a:r>
            <a:r>
              <a:rPr lang="ko-KR" altLang="en-US" sz="4000" dirty="0" err="1">
                <a:solidFill>
                  <a:srgbClr val="0000FF"/>
                </a:solidFill>
              </a:rPr>
              <a:t>이래요</a:t>
            </a:r>
            <a:r>
              <a:rPr lang="en-US" altLang="ko-KR" sz="4000" dirty="0">
                <a:solidFill>
                  <a:srgbClr val="0000FF"/>
                </a:solidFill>
              </a:rPr>
              <a:t>.</a:t>
            </a:r>
            <a:endParaRPr lang="ko-KR" altLang="en-US" sz="4000" dirty="0">
              <a:solidFill>
                <a:srgbClr val="FF0000"/>
              </a:solidFill>
            </a:endParaRPr>
          </a:p>
        </p:txBody>
      </p:sp>
      <p:sp>
        <p:nvSpPr>
          <p:cNvPr id="12" name="모서리가 둥근 사각형 설명선 11">
            <a:extLst>
              <a:ext uri="{FF2B5EF4-FFF2-40B4-BE49-F238E27FC236}">
                <a16:creationId xmlns:a16="http://schemas.microsoft.com/office/drawing/2014/main" id="{865C76DC-67A7-A148-A2C5-C797CE1CA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3" y="2786063"/>
            <a:ext cx="2286000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뭐 예요</a:t>
            </a:r>
            <a:r>
              <a:rPr lang="en-US" altLang="ko-KR"/>
              <a:t>?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1447" name="Picture 6">
            <a:extLst>
              <a:ext uri="{FF2B5EF4-FFF2-40B4-BE49-F238E27FC236}">
                <a16:creationId xmlns:a16="http://schemas.microsoft.com/office/drawing/2014/main" id="{4908DF06-F808-CE44-856E-DE22C8AB2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3286125"/>
            <a:ext cx="16954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Text Box 2">
            <a:extLst>
              <a:ext uri="{FF2B5EF4-FFF2-40B4-BE49-F238E27FC236}">
                <a16:creationId xmlns:a16="http://schemas.microsoft.com/office/drawing/2014/main" id="{B6D674DF-A94D-F942-8800-5347F41D0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25" y="-6350"/>
            <a:ext cx="6929438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800" dirty="0">
                <a:latin typeface="Times New Roman" panose="02020603050405020304" pitchFamily="18" charset="0"/>
              </a:rPr>
              <a:t>Indirect Quotation</a:t>
            </a:r>
            <a:r>
              <a:rPr kumimoji="1" lang="ko-KR" altLang="en-US" sz="2800" dirty="0">
                <a:latin typeface="Times New Roman" panose="02020603050405020304" pitchFamily="18" charset="0"/>
              </a:rPr>
              <a:t>   </a:t>
            </a:r>
            <a:r>
              <a:rPr kumimoji="1" lang="en-US" altLang="ko-KR" sz="2800" dirty="0">
                <a:latin typeface="Times New Roman" panose="02020603050405020304" pitchFamily="18" charset="0"/>
              </a:rPr>
              <a:t>(</a:t>
            </a:r>
            <a:r>
              <a:rPr kumimoji="1" lang="ko-KR" altLang="en-US" sz="2800" dirty="0">
                <a:latin typeface="Times New Roman" panose="02020603050405020304" pitchFamily="18" charset="0"/>
              </a:rPr>
              <a:t>이</a:t>
            </a:r>
            <a:r>
              <a:rPr kumimoji="1" lang="en-US" altLang="ko-KR" sz="2800" dirty="0">
                <a:latin typeface="Times New Roman" panose="02020603050405020304" pitchFamily="18" charset="0"/>
              </a:rPr>
              <a:t>)</a:t>
            </a:r>
            <a:r>
              <a:rPr kumimoji="1" lang="ko-KR" altLang="en-US" sz="2800" dirty="0" err="1">
                <a:latin typeface="Times New Roman" panose="02020603050405020304" pitchFamily="18" charset="0"/>
              </a:rPr>
              <a:t>라고</a:t>
            </a:r>
            <a:r>
              <a:rPr kumimoji="1" lang="ko-KR" altLang="en-US" sz="2800" dirty="0">
                <a:latin typeface="Times New Roman" panose="02020603050405020304" pitchFamily="18" charset="0"/>
              </a:rPr>
              <a:t> 해요 </a:t>
            </a:r>
            <a:r>
              <a:rPr kumimoji="1" lang="en-US" altLang="ko-KR" sz="2800" dirty="0">
                <a:latin typeface="Times New Roman" panose="02020603050405020304" pitchFamily="18" charset="0"/>
              </a:rPr>
              <a:t>=</a:t>
            </a:r>
            <a:r>
              <a:rPr kumimoji="1" lang="ko-KR" altLang="en-US" sz="2800" dirty="0">
                <a:latin typeface="Times New Roman" panose="02020603050405020304" pitchFamily="18" charset="0"/>
              </a:rPr>
              <a:t> </a:t>
            </a:r>
            <a:r>
              <a:rPr kumimoji="1" lang="en-US" altLang="ko-KR" sz="2800" dirty="0">
                <a:latin typeface="Times New Roman" panose="02020603050405020304" pitchFamily="18" charset="0"/>
              </a:rPr>
              <a:t>(</a:t>
            </a:r>
            <a:r>
              <a:rPr kumimoji="1" lang="ko-KR" altLang="en-US" sz="2800" dirty="0">
                <a:latin typeface="Times New Roman" panose="02020603050405020304" pitchFamily="18" charset="0"/>
              </a:rPr>
              <a:t>이</a:t>
            </a:r>
            <a:r>
              <a:rPr kumimoji="1" lang="en-US" altLang="ko-KR" sz="2800" dirty="0">
                <a:latin typeface="Times New Roman" panose="02020603050405020304" pitchFamily="18" charset="0"/>
              </a:rPr>
              <a:t>)</a:t>
            </a:r>
            <a:r>
              <a:rPr kumimoji="1" lang="ko-KR" altLang="en-US" sz="2800" dirty="0" err="1">
                <a:latin typeface="Times New Roman" panose="02020603050405020304" pitchFamily="18" charset="0"/>
              </a:rPr>
              <a:t>래요</a:t>
            </a:r>
            <a:endParaRPr kumimoji="1" lang="en-US" altLang="ko-KR" sz="28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DA71DB-0373-0B4F-B799-128F6A6D7B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21288"/>
            <a:ext cx="804416" cy="313882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BB7330DE-FC25-9040-8C71-C6BE9D9CE7A7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id="{FDA5AC23-1B61-924D-8E93-0F1EE1085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92906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6" name="Picture 3">
            <a:extLst>
              <a:ext uri="{FF2B5EF4-FFF2-40B4-BE49-F238E27FC236}">
                <a16:creationId xmlns:a16="http://schemas.microsoft.com/office/drawing/2014/main" id="{646AC3E7-7634-184E-9331-2E893C0AD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id="{9907E4B8-C925-3742-A6F5-C947DDA5A9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B19C201D-EC65-AB4C-A4D7-6EDE4D459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26653"/>
              <a:gd name="adj2" fmla="val 124856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동생이요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9FAB6166-8B72-8D49-A119-3676D8436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1928813"/>
            <a:ext cx="3786187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동생</a:t>
            </a:r>
            <a:r>
              <a:rPr lang="ko-KR" altLang="en-US" sz="4000">
                <a:solidFill>
                  <a:srgbClr val="0000FF"/>
                </a:solidFill>
              </a:rPr>
              <a:t>이</a:t>
            </a:r>
            <a:r>
              <a:rPr lang="ko-KR" altLang="en-US" sz="4000">
                <a:solidFill>
                  <a:srgbClr val="FF0000"/>
                </a:solidFill>
              </a:rPr>
              <a:t>래요</a:t>
            </a:r>
          </a:p>
        </p:txBody>
      </p:sp>
      <p:sp>
        <p:nvSpPr>
          <p:cNvPr id="12" name="모서리가 둥근 사각형 설명선 11">
            <a:extLst>
              <a:ext uri="{FF2B5EF4-FFF2-40B4-BE49-F238E27FC236}">
                <a16:creationId xmlns:a16="http://schemas.microsoft.com/office/drawing/2014/main" id="{FE191160-3048-8B49-92CC-BF13C1300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3" y="2786063"/>
            <a:ext cx="2286000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누구예요</a:t>
            </a:r>
            <a:r>
              <a:rPr lang="en-US" altLang="ko-KR"/>
              <a:t>?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7591" name="Picture 8">
            <a:extLst>
              <a:ext uri="{FF2B5EF4-FFF2-40B4-BE49-F238E27FC236}">
                <a16:creationId xmlns:a16="http://schemas.microsoft.com/office/drawing/2014/main" id="{3D02C233-49DA-6B4A-BC72-F9817AA82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286125"/>
            <a:ext cx="25003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2" name="Text Box 2">
            <a:extLst>
              <a:ext uri="{FF2B5EF4-FFF2-40B4-BE49-F238E27FC236}">
                <a16:creationId xmlns:a16="http://schemas.microsoft.com/office/drawing/2014/main" id="{EED6319F-A941-1342-AE3F-879547425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25" y="-6350"/>
            <a:ext cx="1736725" cy="588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ko-KR" dirty="0">
                <a:latin typeface="Times New Roman" panose="02020603050405020304" pitchFamily="18" charset="0"/>
              </a:rPr>
              <a:t>Hearsay</a:t>
            </a:r>
            <a:endParaRPr kumimoji="1" lang="en-US" altLang="ko-KR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83C7B1-63A0-3A4E-8CCE-40FB410B1C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93296"/>
            <a:ext cx="804416" cy="313882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2997518F-223C-EA4E-B7F3-AAD5D8AD7CA7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>
            <a:extLst>
              <a:ext uri="{FF2B5EF4-FFF2-40B4-BE49-F238E27FC236}">
                <a16:creationId xmlns:a16="http://schemas.microsoft.com/office/drawing/2014/main" id="{147E8EBA-EFDB-BF45-A164-CDF5B20FD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92906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2" name="Picture 3">
            <a:extLst>
              <a:ext uri="{FF2B5EF4-FFF2-40B4-BE49-F238E27FC236}">
                <a16:creationId xmlns:a16="http://schemas.microsoft.com/office/drawing/2014/main" id="{244FEE7C-9FF0-234A-9049-8E7D9CB81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714750"/>
            <a:ext cx="117633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 descr="사람.jpg">
            <a:extLst>
              <a:ext uri="{FF2B5EF4-FFF2-40B4-BE49-F238E27FC236}">
                <a16:creationId xmlns:a16="http://schemas.microsoft.com/office/drawing/2014/main" id="{033C062C-89E7-1041-801A-5F37C29F51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25850"/>
            <a:ext cx="1111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:a16="http://schemas.microsoft.com/office/drawing/2014/main" id="{D9E3AB70-061E-DE4E-B1EA-82C4BFB2B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857375"/>
            <a:ext cx="3143250" cy="857250"/>
          </a:xfrm>
          <a:prstGeom prst="wedgeRectCallout">
            <a:avLst>
              <a:gd name="adj1" fmla="val -12329"/>
              <a:gd name="adj2" fmla="val 1035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햄버거요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:a16="http://schemas.microsoft.com/office/drawing/2014/main" id="{284BACAA-9BB9-A04B-A504-8DBF9FDF1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1928813"/>
            <a:ext cx="3786187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4000"/>
              <a:t>햄버거</a:t>
            </a:r>
            <a:r>
              <a:rPr lang="ko-KR" altLang="en-US" sz="4000">
                <a:solidFill>
                  <a:srgbClr val="FF0000"/>
                </a:solidFill>
              </a:rPr>
              <a:t>래요</a:t>
            </a:r>
          </a:p>
        </p:txBody>
      </p:sp>
      <p:sp>
        <p:nvSpPr>
          <p:cNvPr id="12" name="모서리가 둥근 사각형 설명선 11">
            <a:extLst>
              <a:ext uri="{FF2B5EF4-FFF2-40B4-BE49-F238E27FC236}">
                <a16:creationId xmlns:a16="http://schemas.microsoft.com/office/drawing/2014/main" id="{937D778E-1CDB-0841-B105-7E2797B53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3" y="2786063"/>
            <a:ext cx="2286000" cy="1071562"/>
          </a:xfrm>
          <a:prstGeom prst="wedgeRoundRectCallout">
            <a:avLst>
              <a:gd name="adj1" fmla="val -20833"/>
              <a:gd name="adj2" fmla="val 7825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뭐예요</a:t>
            </a:r>
            <a:r>
              <a:rPr lang="en-US" altLang="ko-KR"/>
              <a:t>?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71687" name="Picture 3">
            <a:extLst>
              <a:ext uri="{FF2B5EF4-FFF2-40B4-BE49-F238E27FC236}">
                <a16:creationId xmlns:a16="http://schemas.microsoft.com/office/drawing/2014/main" id="{F66DBF08-BC47-9A4E-A8CB-DB34E765C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425825"/>
            <a:ext cx="2143125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8" name="Text Box 2">
            <a:extLst>
              <a:ext uri="{FF2B5EF4-FFF2-40B4-BE49-F238E27FC236}">
                <a16:creationId xmlns:a16="http://schemas.microsoft.com/office/drawing/2014/main" id="{71D3EF06-8394-F04E-B379-221787209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25" y="-6350"/>
            <a:ext cx="1736725" cy="588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ko-KR">
                <a:latin typeface="Times New Roman" panose="02020603050405020304" pitchFamily="18" charset="0"/>
              </a:rPr>
              <a:t>Hearsay</a:t>
            </a:r>
            <a:endParaRPr kumimoji="1" lang="en-US" altLang="ko-KR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118967-719F-4B4A-BC4F-E07C8368B3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37825"/>
            <a:ext cx="804416" cy="313882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99FF7DF9-C137-9640-9F9B-8A3529E82424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0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제목 1">
            <a:extLst>
              <a:ext uri="{FF2B5EF4-FFF2-40B4-BE49-F238E27FC236}">
                <a16:creationId xmlns:a16="http://schemas.microsoft.com/office/drawing/2014/main" id="{43098511-E873-2E42-9527-3ECE189A23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274638"/>
            <a:ext cx="8856984" cy="633412"/>
          </a:xfrm>
          <a:solidFill>
            <a:schemeClr val="accent1"/>
          </a:solidFill>
        </p:spPr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116</a:t>
            </a:r>
            <a:r>
              <a:rPr kumimoji="1" lang="ko-KR" altLang="en-US" sz="2800" dirty="0"/>
              <a:t> 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pic>
        <p:nvPicPr>
          <p:cNvPr id="17410" name="내용 개체 틀 4" descr="자전거, 실외, 타기, 남자이(가) 표시된 사진&#10;&#10;자동 생성된 설명">
            <a:extLst>
              <a:ext uri="{FF2B5EF4-FFF2-40B4-BE49-F238E27FC236}">
                <a16:creationId xmlns:a16="http://schemas.microsoft.com/office/drawing/2014/main" id="{B5D3CAE4-78BC-4945-8893-F9278DE006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908050"/>
            <a:ext cx="8856984" cy="5285582"/>
          </a:xfr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CAD1C0F-77BA-6944-BFFA-5077FCC39C53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095762B6-51B9-9646-8ACB-7A497EE42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405063"/>
            <a:ext cx="1727200" cy="24622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꽃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동생 </a:t>
            </a:r>
            <a:endParaRPr kumimoji="1" lang="en-US" altLang="ko-KR" sz="2800">
              <a:latin typeface="Gulim" panose="020B0600000101010101" pitchFamily="34" charset="-127"/>
              <a:ea typeface="Gulim" panose="020B0600000101010101" pitchFamily="34" charset="-12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햄버거</a:t>
            </a:r>
            <a:endParaRPr kumimoji="1" lang="en-US" altLang="ko-KR" sz="2800">
              <a:latin typeface="Gulim" panose="020B0600000101010101" pitchFamily="34" charset="-127"/>
              <a:ea typeface="Gulim" panose="020B0600000101010101" pitchFamily="34" charset="-12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커피</a:t>
            </a:r>
            <a:endParaRPr kumimoji="1" lang="ko-KR" altLang="en-US" sz="280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5" name="Text Box 31">
            <a:extLst>
              <a:ext uri="{FF2B5EF4-FFF2-40B4-BE49-F238E27FC236}">
                <a16:creationId xmlns:a16="http://schemas.microsoft.com/office/drawing/2014/main" id="{B1485096-17E2-434E-8FEB-F020ADDD7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2405063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꽃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6" name="Text Box 33">
            <a:extLst>
              <a:ext uri="{FF2B5EF4-FFF2-40B4-BE49-F238E27FC236}">
                <a16:creationId xmlns:a16="http://schemas.microsoft.com/office/drawing/2014/main" id="{6D20AD3D-17E8-734B-8889-0BB565299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2405063"/>
            <a:ext cx="1800225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꽃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래요</a:t>
            </a:r>
          </a:p>
        </p:txBody>
      </p:sp>
      <p:sp>
        <p:nvSpPr>
          <p:cNvPr id="7" name="Text Box 35">
            <a:extLst>
              <a:ext uri="{FF2B5EF4-FFF2-40B4-BE49-F238E27FC236}">
                <a16:creationId xmlns:a16="http://schemas.microsoft.com/office/drawing/2014/main" id="{3DAF079B-61A7-4B44-9383-2937CFDDA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3071813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동생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</a:t>
            </a: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다</a:t>
            </a:r>
          </a:p>
        </p:txBody>
      </p:sp>
      <p:sp>
        <p:nvSpPr>
          <p:cNvPr id="8" name="Text Box 36">
            <a:extLst>
              <a:ext uri="{FF2B5EF4-FFF2-40B4-BE49-F238E27FC236}">
                <a16:creationId xmlns:a16="http://schemas.microsoft.com/office/drawing/2014/main" id="{1E03C393-1046-CA40-B6B1-4FFD623DF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4405313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커피다</a:t>
            </a:r>
          </a:p>
        </p:txBody>
      </p:sp>
      <p:sp>
        <p:nvSpPr>
          <p:cNvPr id="11" name="Text Box 39">
            <a:extLst>
              <a:ext uri="{FF2B5EF4-FFF2-40B4-BE49-F238E27FC236}">
                <a16:creationId xmlns:a16="http://schemas.microsoft.com/office/drawing/2014/main" id="{A53E3330-BB03-4C46-BDE9-920E9131D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3071813"/>
            <a:ext cx="1989137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동생</a:t>
            </a:r>
            <a:r>
              <a:rPr kumimoji="1" lang="ko-KR" altLang="en-US" sz="2800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래요</a:t>
            </a:r>
          </a:p>
        </p:txBody>
      </p:sp>
      <p:sp>
        <p:nvSpPr>
          <p:cNvPr id="12" name="Text Box 40">
            <a:extLst>
              <a:ext uri="{FF2B5EF4-FFF2-40B4-BE49-F238E27FC236}">
                <a16:creationId xmlns:a16="http://schemas.microsoft.com/office/drawing/2014/main" id="{D3EB05C2-3597-BD46-87A7-47EA18171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4405313"/>
            <a:ext cx="172720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커피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래요</a:t>
            </a:r>
          </a:p>
        </p:txBody>
      </p:sp>
      <p:sp>
        <p:nvSpPr>
          <p:cNvPr id="17" name="Text Box 35">
            <a:extLst>
              <a:ext uri="{FF2B5EF4-FFF2-40B4-BE49-F238E27FC236}">
                <a16:creationId xmlns:a16="http://schemas.microsoft.com/office/drawing/2014/main" id="{05021918-8FE7-2744-91A9-DAAF14A5C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63" y="3738563"/>
            <a:ext cx="1727200" cy="523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햄버거다</a:t>
            </a:r>
          </a:p>
        </p:txBody>
      </p:sp>
      <p:sp>
        <p:nvSpPr>
          <p:cNvPr id="18" name="Text Box 39">
            <a:extLst>
              <a:ext uri="{FF2B5EF4-FFF2-40B4-BE49-F238E27FC236}">
                <a16:creationId xmlns:a16="http://schemas.microsoft.com/office/drawing/2014/main" id="{8D83C6C5-24E7-6441-918C-B04924B16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3738563"/>
            <a:ext cx="2152650" cy="523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800">
                <a:latin typeface="Gulim" panose="020B0600000101010101" pitchFamily="34" charset="-127"/>
                <a:ea typeface="Gulim" panose="020B0600000101010101" pitchFamily="34" charset="-127"/>
              </a:rPr>
              <a:t>햄버거</a:t>
            </a:r>
            <a:r>
              <a:rPr kumimoji="1" lang="ko-KR" altLang="en-US" sz="280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래요</a:t>
            </a:r>
          </a:p>
        </p:txBody>
      </p:sp>
      <p:sp>
        <p:nvSpPr>
          <p:cNvPr id="21" name="Text Box 40">
            <a:extLst>
              <a:ext uri="{FF2B5EF4-FFF2-40B4-BE49-F238E27FC236}">
                <a16:creationId xmlns:a16="http://schemas.microsoft.com/office/drawing/2014/main" id="{D8F41FD0-A685-C841-9E5A-8C23CE271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25" y="1190625"/>
            <a:ext cx="1727200" cy="954088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800" b="1">
                <a:latin typeface="Palatino Linotype" panose="02040502050505030304" pitchFamily="18" charset="0"/>
                <a:ea typeface="Gulim" panose="020B0600000101010101" pitchFamily="34" charset="-127"/>
              </a:rPr>
              <a:t>Non Past Plain</a:t>
            </a:r>
            <a:endParaRPr kumimoji="1" lang="ko-KR" altLang="en-US" sz="2800" b="1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sp>
        <p:nvSpPr>
          <p:cNvPr id="22" name="Text Box 40">
            <a:extLst>
              <a:ext uri="{FF2B5EF4-FFF2-40B4-BE49-F238E27FC236}">
                <a16:creationId xmlns:a16="http://schemas.microsoft.com/office/drawing/2014/main" id="{81FF7268-5E96-5246-B1B5-A2BA75AD2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50" y="1547813"/>
            <a:ext cx="1727200" cy="5238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800" b="1">
                <a:latin typeface="Palatino Linotype" panose="02040502050505030304" pitchFamily="18" charset="0"/>
                <a:ea typeface="Gulim" panose="020B0600000101010101" pitchFamily="34" charset="-127"/>
              </a:rPr>
              <a:t> Hearsay</a:t>
            </a:r>
            <a:endParaRPr kumimoji="1" lang="ko-KR" altLang="en-US" sz="2800" b="1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A1BFB4B-63B2-1F48-869C-420F00035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93296"/>
            <a:ext cx="804416" cy="313882"/>
          </a:xfrm>
          <a:prstGeom prst="rect">
            <a:avLst/>
          </a:prstGeom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CF0BD5B1-240F-5B4D-9710-B3C4A12F5ACB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88F2F-2B9C-7542-B88A-57EDA16E3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27993"/>
            <a:ext cx="7426904" cy="706090"/>
          </a:xfrm>
          <a:solidFill>
            <a:srgbClr val="FFC000"/>
          </a:solidFill>
        </p:spPr>
        <p:txBody>
          <a:bodyPr/>
          <a:lstStyle/>
          <a:p>
            <a:r>
              <a:rPr lang="ko-KR" altLang="en-US" sz="3600" dirty="0"/>
              <a:t>잘 듣고 말해 보세요</a:t>
            </a:r>
            <a:r>
              <a:rPr lang="en-US" altLang="ko-KR" sz="3600" dirty="0"/>
              <a:t>.</a:t>
            </a:r>
            <a:r>
              <a:rPr lang="ko-KR" altLang="en-US" sz="3600" dirty="0"/>
              <a:t> </a:t>
            </a:r>
            <a:r>
              <a:rPr lang="en-US" altLang="ko-KR" sz="3600" dirty="0"/>
              <a:t>    </a:t>
            </a:r>
            <a:r>
              <a:rPr lang="en-US" altLang="ko-KR" sz="2800" dirty="0"/>
              <a:t>P.120</a:t>
            </a:r>
            <a:endParaRPr lang="en-US" sz="28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C2B85D8-F767-5D49-8334-954E8A071D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4833"/>
            <a:ext cx="8892480" cy="5350229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06023FF0-0CF6-9741-BE18-380E3182058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Track 041.mp3" descr="Track 041.mp3">
            <a:hlinkClick r:id="" action="ppaction://media"/>
            <a:extLst>
              <a:ext uri="{FF2B5EF4-FFF2-40B4-BE49-F238E27FC236}">
                <a16:creationId xmlns:a16="http://schemas.microsoft.com/office/drawing/2014/main" id="{F1D78E2F-53FD-F447-ADBF-BC2B208D06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6456" y="327992"/>
            <a:ext cx="926024" cy="1156791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FA6950-5D13-C049-A199-A814DE5068DA}"/>
              </a:ext>
            </a:extLst>
          </p:cNvPr>
          <p:cNvSpPr txBox="1"/>
          <p:nvPr/>
        </p:nvSpPr>
        <p:spPr>
          <a:xfrm>
            <a:off x="1547664" y="2564904"/>
            <a:ext cx="122413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1</a:t>
            </a:r>
            <a:r>
              <a:rPr lang="ko-KR" altLang="en-US" dirty="0"/>
              <a:t>박 </a:t>
            </a:r>
            <a:r>
              <a:rPr lang="en-US" altLang="ko-KR" dirty="0"/>
              <a:t>2</a:t>
            </a:r>
            <a:r>
              <a:rPr lang="ko-KR" altLang="en-US" dirty="0"/>
              <a:t>일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F729F-BD9B-C84C-9910-A1C666D53CC0}"/>
              </a:ext>
            </a:extLst>
          </p:cNvPr>
          <p:cNvSpPr txBox="1"/>
          <p:nvPr/>
        </p:nvSpPr>
        <p:spPr>
          <a:xfrm>
            <a:off x="1547664" y="3789040"/>
            <a:ext cx="169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Donut 5">
            <a:extLst>
              <a:ext uri="{FF2B5EF4-FFF2-40B4-BE49-F238E27FC236}">
                <a16:creationId xmlns:a16="http://schemas.microsoft.com/office/drawing/2014/main" id="{3F9864BE-2675-B64F-BA92-3E5AD7F54335}"/>
              </a:ext>
            </a:extLst>
          </p:cNvPr>
          <p:cNvSpPr/>
          <p:nvPr/>
        </p:nvSpPr>
        <p:spPr>
          <a:xfrm>
            <a:off x="1331640" y="3739099"/>
            <a:ext cx="385456" cy="3693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384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33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0A99-6510-4549-A7FC-5B2A62E5C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34776"/>
            <a:ext cx="8352928" cy="706090"/>
          </a:xfrm>
          <a:solidFill>
            <a:srgbClr val="FFC000"/>
          </a:solidFill>
        </p:spPr>
        <p:txBody>
          <a:bodyPr/>
          <a:lstStyle/>
          <a:p>
            <a:r>
              <a:rPr lang="ko-KR" altLang="en-US" sz="3600" dirty="0"/>
              <a:t>같이 얘기해 봐요</a:t>
            </a:r>
            <a:r>
              <a:rPr lang="en-US" altLang="ko-KR" sz="3600" dirty="0"/>
              <a:t>.      </a:t>
            </a:r>
            <a:r>
              <a:rPr lang="en-US" altLang="ko-KR" sz="3200" dirty="0"/>
              <a:t>P.120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FF5E7D0-72B4-9F4F-A68E-DE81570B8A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8892480" cy="5145435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C8A2303-1B9C-D44E-B511-59DEB94570E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2039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제목 1">
            <a:extLst>
              <a:ext uri="{FF2B5EF4-FFF2-40B4-BE49-F238E27FC236}">
                <a16:creationId xmlns:a16="http://schemas.microsoft.com/office/drawing/2014/main" id="{89C1A873-4560-174C-9211-2457F360A9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16633"/>
            <a:ext cx="8065269" cy="864096"/>
          </a:xfrm>
          <a:solidFill>
            <a:srgbClr val="92D050"/>
          </a:solidFill>
        </p:spPr>
        <p:txBody>
          <a:bodyPr/>
          <a:lstStyle/>
          <a:p>
            <a:r>
              <a:rPr kumimoji="1" lang="ko-KR" altLang="en-US" sz="3200" dirty="0"/>
              <a:t>읽고 써 봐요      </a:t>
            </a:r>
            <a:r>
              <a:rPr kumimoji="1" lang="en-US" altLang="ko-KR" sz="3200" dirty="0"/>
              <a:t>P. 121</a:t>
            </a:r>
            <a:endParaRPr kumimoji="1" lang="en-US" altLang="en-US" sz="3200" dirty="0"/>
          </a:p>
        </p:txBody>
      </p:sp>
      <p:pic>
        <p:nvPicPr>
          <p:cNvPr id="4" name="Content Placeholder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232BD91-E889-1748-9211-68820D6D2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30"/>
            <a:ext cx="8496944" cy="5256582"/>
          </a:xfr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DC93DD94-080A-4943-ABF1-EE79E71AACA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79100-C1E5-4D48-852E-02BD4B94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D3A6E7F-C397-2E41-948D-2ABF51A992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274638"/>
            <a:ext cx="8568952" cy="5746650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F58A99F9-5FE2-3644-B1E0-CC228536DF3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Donut 5">
            <a:extLst>
              <a:ext uri="{FF2B5EF4-FFF2-40B4-BE49-F238E27FC236}">
                <a16:creationId xmlns:a16="http://schemas.microsoft.com/office/drawing/2014/main" id="{8FA68FC8-2BB0-C644-9685-AE7A927A7F01}"/>
              </a:ext>
            </a:extLst>
          </p:cNvPr>
          <p:cNvSpPr/>
          <p:nvPr/>
        </p:nvSpPr>
        <p:spPr>
          <a:xfrm>
            <a:off x="6091578" y="963073"/>
            <a:ext cx="360040" cy="317748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B0F21D-F7F3-9E4E-B7FD-B5BC8132D77C}"/>
              </a:ext>
            </a:extLst>
          </p:cNvPr>
          <p:cNvSpPr txBox="1"/>
          <p:nvPr/>
        </p:nvSpPr>
        <p:spPr>
          <a:xfrm>
            <a:off x="6084168" y="18448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Donut 9">
            <a:extLst>
              <a:ext uri="{FF2B5EF4-FFF2-40B4-BE49-F238E27FC236}">
                <a16:creationId xmlns:a16="http://schemas.microsoft.com/office/drawing/2014/main" id="{82084E37-1AD9-AA47-80A3-D0C1D05D0017}"/>
              </a:ext>
            </a:extLst>
          </p:cNvPr>
          <p:cNvSpPr/>
          <p:nvPr/>
        </p:nvSpPr>
        <p:spPr>
          <a:xfrm>
            <a:off x="6084168" y="1786262"/>
            <a:ext cx="360040" cy="317748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A2F0A9-67E6-3A43-B9F1-45EFAFD15436}"/>
              </a:ext>
            </a:extLst>
          </p:cNvPr>
          <p:cNvSpPr txBox="1"/>
          <p:nvPr/>
        </p:nvSpPr>
        <p:spPr>
          <a:xfrm>
            <a:off x="6264188" y="14001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Multiply 11">
            <a:extLst>
              <a:ext uri="{FF2B5EF4-FFF2-40B4-BE49-F238E27FC236}">
                <a16:creationId xmlns:a16="http://schemas.microsoft.com/office/drawing/2014/main" id="{BA253248-EDEA-C546-893D-E5D08F2DF6F1}"/>
              </a:ext>
            </a:extLst>
          </p:cNvPr>
          <p:cNvSpPr/>
          <p:nvPr/>
        </p:nvSpPr>
        <p:spPr>
          <a:xfrm>
            <a:off x="6048164" y="1239261"/>
            <a:ext cx="432048" cy="58535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72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AECBD-9206-9244-B135-F986155A4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26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   캠핑 놀이 </a:t>
            </a:r>
            <a:r>
              <a:rPr lang="en-US" altLang="ko-KR" sz="2800" dirty="0"/>
              <a:t>(</a:t>
            </a:r>
            <a:r>
              <a:rPr lang="ko-KR" altLang="en-US" sz="2800" dirty="0"/>
              <a:t>영상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680B5-6306-CC46-A730-7C82916B2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89269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2800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www.youtube.com</a:t>
            </a:r>
            <a:r>
              <a:rPr lang="en-US" sz="2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2800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watch?v</a:t>
            </a:r>
            <a:r>
              <a:rPr lang="en-US" sz="2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en-US" sz="2800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XdDJvXIvdyU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7" name="Picture 6" descr="A picture containing table, indoor, cake, bedroom&#10;&#10;Description automatically generated">
            <a:extLst>
              <a:ext uri="{FF2B5EF4-FFF2-40B4-BE49-F238E27FC236}">
                <a16:creationId xmlns:a16="http://schemas.microsoft.com/office/drawing/2014/main" id="{6D7DADBE-4454-D04F-B58A-87FB3499B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33231"/>
            <a:ext cx="5873824" cy="40451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D81416BE-8E6B-F64B-BD80-BBAB6999F87D}"/>
              </a:ext>
            </a:extLst>
          </p:cNvPr>
          <p:cNvSpPr/>
          <p:nvPr/>
        </p:nvSpPr>
        <p:spPr>
          <a:xfrm>
            <a:off x="6300192" y="3159641"/>
            <a:ext cx="2592288" cy="3318698"/>
          </a:xfrm>
          <a:prstGeom prst="wedgeRectCallout">
            <a:avLst>
              <a:gd name="adj1" fmla="val -21391"/>
              <a:gd name="adj2" fmla="val -764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‘</a:t>
            </a:r>
            <a:r>
              <a:rPr lang="ko-KR" altLang="en-US" sz="2400" dirty="0">
                <a:solidFill>
                  <a:schemeClr val="tx1"/>
                </a:solidFill>
              </a:rPr>
              <a:t>영차 영차 </a:t>
            </a:r>
            <a:r>
              <a:rPr lang="ko-KR" altLang="en-US" sz="2400" dirty="0" err="1">
                <a:solidFill>
                  <a:schemeClr val="tx1"/>
                </a:solidFill>
              </a:rPr>
              <a:t>캠핑놀이</a:t>
            </a:r>
            <a:r>
              <a:rPr lang="en-US" altLang="ko-KR" sz="2400" dirty="0">
                <a:solidFill>
                  <a:schemeClr val="tx1"/>
                </a:solidFill>
              </a:rPr>
              <a:t>’</a:t>
            </a:r>
            <a:r>
              <a:rPr lang="ko-KR" altLang="en-US" sz="2400" dirty="0" err="1">
                <a:solidFill>
                  <a:schemeClr val="tx1"/>
                </a:solidFill>
              </a:rPr>
              <a:t>를</a:t>
            </a:r>
            <a:r>
              <a:rPr lang="ko-KR" altLang="en-US" sz="2400" dirty="0">
                <a:solidFill>
                  <a:schemeClr val="tx1"/>
                </a:solidFill>
              </a:rPr>
              <a:t> 보고 캠핑을 떠날 때 무엇을 준비해야 하는지</a:t>
            </a:r>
            <a:r>
              <a:rPr lang="en-US" altLang="ko-KR" sz="2400" dirty="0">
                <a:solidFill>
                  <a:schemeClr val="tx1"/>
                </a:solidFill>
              </a:rPr>
              <a:t>,</a:t>
            </a:r>
            <a:r>
              <a:rPr lang="ko-KR" altLang="en-US" sz="2400" dirty="0">
                <a:solidFill>
                  <a:schemeClr val="tx1"/>
                </a:solidFill>
              </a:rPr>
              <a:t> 어떤 캠핑을 가고 싶은지 서로 이야기 해 봅시다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39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4114E5-6F43-6F4A-A5FD-3DEA22683D5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KR" altLang="en-US" dirty="0"/>
              <a:t>즐거운 </a:t>
            </a:r>
            <a:r>
              <a:rPr kumimoji="1" lang="ko-US" altLang="en-US"/>
              <a:t>추억</a:t>
            </a:r>
            <a:r>
              <a:rPr kumimoji="1" lang="ko-KR" altLang="en-US"/>
              <a:t> </a:t>
            </a:r>
            <a:r>
              <a:rPr kumimoji="1" lang="en-US" altLang="ko-KR" sz="3200" dirty="0"/>
              <a:t>(</a:t>
            </a:r>
            <a:r>
              <a:rPr kumimoji="1" lang="ko-KR" altLang="en-US" sz="3200" dirty="0"/>
              <a:t>숙제</a:t>
            </a:r>
            <a:r>
              <a:rPr kumimoji="1" lang="en-US" altLang="ko-KR" sz="3200" dirty="0"/>
              <a:t>)</a:t>
            </a:r>
            <a:endParaRPr kumimoji="1" lang="ko-US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F7C8FDE-7C15-C445-881B-5CECE7A94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90788"/>
          </a:xfrm>
          <a:solidFill>
            <a:schemeClr val="accent1">
              <a:lumMod val="90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가족</a:t>
            </a:r>
            <a:r>
              <a:rPr kumimoji="1" lang="ko-KR" altLang="en-US" dirty="0"/>
              <a:t> 또는 친구와 즐거운 시간을 보낸 추억을 생각해 보세요</a:t>
            </a:r>
            <a:r>
              <a:rPr kumimoji="1" lang="en-US" altLang="ko-KR" dirty="0"/>
              <a:t>.</a:t>
            </a:r>
            <a:r>
              <a:rPr kumimoji="1" lang="ko-KR" altLang="en-US" dirty="0"/>
              <a:t> 무엇이 즐거웠고 어떤 좋은 기억이 있는지 써 보세요</a:t>
            </a:r>
            <a:r>
              <a:rPr kumimoji="1" lang="en-US" altLang="ko-KR" dirty="0"/>
              <a:t>.</a:t>
            </a:r>
            <a:r>
              <a:rPr kumimoji="1" lang="ko-KR" altLang="en-US" dirty="0"/>
              <a:t> </a:t>
            </a:r>
            <a:r>
              <a:rPr kumimoji="1" lang="en-US" altLang="ko-KR" dirty="0"/>
              <a:t>(P.121). </a:t>
            </a:r>
            <a:r>
              <a:rPr kumimoji="1" lang="ko-KR" altLang="en-US" dirty="0"/>
              <a:t>공책에 써 보세요</a:t>
            </a:r>
            <a:r>
              <a:rPr kumimoji="1" lang="en-US" altLang="ko-KR" dirty="0"/>
              <a:t>.</a:t>
            </a:r>
            <a:r>
              <a:rPr kumimoji="1" lang="ko-KR" altLang="en-US" dirty="0"/>
              <a:t> </a:t>
            </a: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7F070C5-8F3A-2D46-9AED-FD5ABDD2BB1A}"/>
              </a:ext>
            </a:extLst>
          </p:cNvPr>
          <p:cNvSpPr txBox="1"/>
          <p:nvPr/>
        </p:nvSpPr>
        <p:spPr>
          <a:xfrm>
            <a:off x="179512" y="646617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3D6983-A7C3-4248-A173-FE9E94874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199" y="4117505"/>
            <a:ext cx="6191327" cy="23486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2503C7-3513-864B-8E5B-3E74823FB7C0}"/>
              </a:ext>
            </a:extLst>
          </p:cNvPr>
          <p:cNvSpPr txBox="1"/>
          <p:nvPr/>
        </p:nvSpPr>
        <p:spPr>
          <a:xfrm rot="10800000" flipV="1">
            <a:off x="5580112" y="6209097"/>
            <a:ext cx="2232248" cy="24622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3"/>
              </a:rPr>
              <a:t>https://kidshyundai.tistory.com/480</a:t>
            </a:r>
            <a:endParaRPr kumimoji="1" lang="ko-US" altLang="en-US" sz="1000"/>
          </a:p>
        </p:txBody>
      </p:sp>
    </p:spTree>
    <p:extLst>
      <p:ext uri="{BB962C8B-B14F-4D97-AF65-F5344CB8AC3E}">
        <p14:creationId xmlns:p14="http://schemas.microsoft.com/office/powerpoint/2010/main" val="2626327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00203-5BB0-DE4B-BAB4-632E409EC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65" y="180801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추억들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25940-D5BD-5247-9AE8-D29C66EF3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picture containing box, room&#10;&#10;Description automatically generated">
            <a:extLst>
              <a:ext uri="{FF2B5EF4-FFF2-40B4-BE49-F238E27FC236}">
                <a16:creationId xmlns:a16="http://schemas.microsoft.com/office/drawing/2014/main" id="{BFD6ED77-5CD0-CA4B-A145-DC69A2557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7" y="3328496"/>
            <a:ext cx="2980695" cy="22732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38B47246-55C1-534B-88E9-85FF5B28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009" y="2880203"/>
            <a:ext cx="2864904" cy="28649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 descr="A close up of food&#10;&#10;Description automatically generated">
            <a:extLst>
              <a:ext uri="{FF2B5EF4-FFF2-40B4-BE49-F238E27FC236}">
                <a16:creationId xmlns:a16="http://schemas.microsoft.com/office/drawing/2014/main" id="{2C86D4AB-D1AB-884D-B237-495DCF8412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270" y="1623610"/>
            <a:ext cx="2873746" cy="2864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 picture containing road, drawing, transport, yellow&#10;&#10;Description automatically generated">
            <a:extLst>
              <a:ext uri="{FF2B5EF4-FFF2-40B4-BE49-F238E27FC236}">
                <a16:creationId xmlns:a16="http://schemas.microsoft.com/office/drawing/2014/main" id="{DB868B47-E7F5-1D43-9768-1E1904CDF3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54" y="1623610"/>
            <a:ext cx="2788590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7316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AB2F2-2815-0541-97C1-EF97375AE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E08849F-61D3-1C49-971F-846BFA3848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16633"/>
            <a:ext cx="8892479" cy="4824536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3A290833-94E8-074C-BA3C-8BE25A33D5BD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C58F08-305D-6D49-A749-9E2F5F794DFF}"/>
              </a:ext>
            </a:extLst>
          </p:cNvPr>
          <p:cNvSpPr txBox="1"/>
          <p:nvPr/>
        </p:nvSpPr>
        <p:spPr>
          <a:xfrm>
            <a:off x="0" y="5099174"/>
            <a:ext cx="914400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/>
              <a:t>활동 </a:t>
            </a:r>
            <a:r>
              <a:rPr lang="en-US" altLang="ko-KR" sz="2800" dirty="0"/>
              <a:t>:</a:t>
            </a:r>
            <a:r>
              <a:rPr lang="ko-KR" altLang="en-US" sz="2800" dirty="0"/>
              <a:t> 학생들의 팀을 나누어 각 팀이 여행하고 싶은    </a:t>
            </a:r>
            <a:endParaRPr lang="en-US" altLang="ko-KR" sz="2800" dirty="0"/>
          </a:p>
          <a:p>
            <a:r>
              <a:rPr lang="ko-KR" altLang="en-US" sz="2800" dirty="0"/>
              <a:t>          곳을 골라 그곳을 자세히 소개해 보게 하세요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0474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9ED31-5FC4-E343-A304-038D88A5D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446CD29-7C83-794B-A230-05347E3ED0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4477890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CE17D1E6-59AF-2742-B21D-6E40CCCF312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543B8C-EC86-0D41-9C98-AE5BB70CE00D}"/>
              </a:ext>
            </a:extLst>
          </p:cNvPr>
          <p:cNvSpPr txBox="1"/>
          <p:nvPr/>
        </p:nvSpPr>
        <p:spPr>
          <a:xfrm>
            <a:off x="0" y="4748930"/>
            <a:ext cx="9144000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chemeClr val="tx1"/>
                </a:solidFill>
              </a:rPr>
              <a:t>활동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질문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en-US" altLang="ko-KR" sz="2800" dirty="0">
                <a:solidFill>
                  <a:schemeClr val="tx1"/>
                </a:solidFill>
              </a:rPr>
              <a:t>: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en-US" altLang="ko-KR" sz="2800" dirty="0">
                <a:solidFill>
                  <a:schemeClr val="tx1"/>
                </a:solidFill>
              </a:rPr>
              <a:t>“</a:t>
            </a:r>
            <a:r>
              <a:rPr lang="ko-KR" altLang="en-US" sz="2800" dirty="0">
                <a:solidFill>
                  <a:schemeClr val="tx1"/>
                </a:solidFill>
              </a:rPr>
              <a:t>그 곳에는 어떤 음식이 </a:t>
            </a:r>
            <a:r>
              <a:rPr lang="ko-KR" altLang="en-US" sz="2800" dirty="0" err="1">
                <a:solidFill>
                  <a:schemeClr val="tx1"/>
                </a:solidFill>
              </a:rPr>
              <a:t>유명한가요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r>
              <a:rPr lang="ko-KR" altLang="en-US" sz="2800" dirty="0">
                <a:solidFill>
                  <a:schemeClr val="tx1"/>
                </a:solidFill>
              </a:rPr>
              <a:t> 그곳에 가면 어디에서 사진을 찍으면 좋을까요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r>
              <a:rPr lang="ko-KR" altLang="en-US" sz="2800" dirty="0">
                <a:solidFill>
                  <a:schemeClr val="tx1"/>
                </a:solidFill>
              </a:rPr>
              <a:t> 그곳은 무엇이 유명해요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r>
              <a:rPr lang="ko-KR" altLang="en-US" sz="2800" dirty="0">
                <a:solidFill>
                  <a:schemeClr val="tx1"/>
                </a:solidFill>
              </a:rPr>
              <a:t> 기념품으로 무엇을 사 오면 좋을까요</a:t>
            </a:r>
            <a:r>
              <a:rPr lang="en-US" altLang="ko-KR" sz="2800" dirty="0">
                <a:solidFill>
                  <a:schemeClr val="tx1"/>
                </a:solidFill>
              </a:rPr>
              <a:t>?”</a:t>
            </a:r>
            <a:r>
              <a:rPr lang="ko-KR" altLang="en-US" sz="2800" dirty="0">
                <a:solidFill>
                  <a:schemeClr val="tx1"/>
                </a:solidFill>
              </a:rPr>
              <a:t> 등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982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>
            <a:extLst>
              <a:ext uri="{FF2B5EF4-FFF2-40B4-BE49-F238E27FC236}">
                <a16:creationId xmlns:a16="http://schemas.microsoft.com/office/drawing/2014/main" id="{FD5927D9-34E6-A14E-8B66-87962F4A37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1224136"/>
          </a:xfrm>
          <a:solidFill>
            <a:schemeClr val="accent1"/>
          </a:solidFill>
        </p:spPr>
        <p:txBody>
          <a:bodyPr/>
          <a:lstStyle/>
          <a:p>
            <a:r>
              <a:rPr kumimoji="1" lang="en-US" altLang="en-US" dirty="0"/>
              <a:t> </a:t>
            </a:r>
            <a:r>
              <a:rPr kumimoji="1" lang="ko-KR" altLang="en-US" sz="2800" dirty="0"/>
              <a:t>유나와 사촌 오빠의 이야기를 잘 들어보세요</a:t>
            </a:r>
            <a:r>
              <a:rPr kumimoji="1" lang="en-US" altLang="ko-KR" sz="2800" dirty="0"/>
              <a:t>.</a:t>
            </a:r>
            <a:br>
              <a:rPr kumimoji="1" lang="en-US" altLang="ko-KR" sz="2800" dirty="0"/>
            </a:br>
            <a:r>
              <a:rPr kumimoji="1" lang="en-US" altLang="ko-KR" sz="2800" dirty="0"/>
              <a:t>(</a:t>
            </a:r>
            <a:r>
              <a:rPr kumimoji="1" lang="ko-KR" altLang="en-US" sz="2800" i="1" dirty="0"/>
              <a:t>다음 대화를 잘 듣고 따라 읽어 봅시다</a:t>
            </a:r>
            <a:r>
              <a:rPr kumimoji="1" lang="en-US" altLang="ko-KR" sz="2800" i="1" dirty="0"/>
              <a:t>.)</a:t>
            </a:r>
            <a:br>
              <a:rPr kumimoji="1" lang="en-US" altLang="ko-KR" sz="2800" dirty="0"/>
            </a:br>
            <a:endParaRPr kumimoji="1" lang="en-US" altLang="en-US" sz="2800" dirty="0"/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DEBEEB3-9653-2840-98CC-DD820FFEB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30" y="1412776"/>
            <a:ext cx="8686800" cy="4680520"/>
          </a:xfr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18551C1A-287B-ED43-AAB4-0B92A2B3FB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Track 040.mp3" descr="Track 040.mp3">
            <a:hlinkClick r:id="" action="ppaction://media"/>
            <a:extLst>
              <a:ext uri="{FF2B5EF4-FFF2-40B4-BE49-F238E27FC236}">
                <a16:creationId xmlns:a16="http://schemas.microsoft.com/office/drawing/2014/main" id="{94B032D2-0321-0448-A6E7-C728BBCEF7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23865" y="188640"/>
            <a:ext cx="812800" cy="1224136"/>
          </a:xfrm>
          <a:prstGeom prst="rect">
            <a:avLst/>
          </a:prstGeom>
          <a:solidFill>
            <a:srgbClr val="0070C0"/>
          </a:solidFill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62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843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66F87-E1A6-9149-B766-8F11E15E8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42788"/>
            <a:ext cx="8280920" cy="778098"/>
          </a:xfrm>
          <a:solidFill>
            <a:srgbClr val="92D050"/>
          </a:solidFill>
        </p:spPr>
        <p:txBody>
          <a:bodyPr/>
          <a:lstStyle/>
          <a:p>
            <a:r>
              <a:rPr lang="ko-KR" altLang="en-US" dirty="0"/>
              <a:t>문화를 배워요</a:t>
            </a:r>
            <a:r>
              <a:rPr lang="en-US" altLang="ko-KR" dirty="0"/>
              <a:t>.</a:t>
            </a:r>
            <a:r>
              <a:rPr lang="ko-KR" altLang="en-US" dirty="0"/>
              <a:t>  </a:t>
            </a:r>
            <a:r>
              <a:rPr lang="en-US" altLang="ko-KR" dirty="0"/>
              <a:t>P.123</a:t>
            </a:r>
            <a:endParaRPr lang="en-US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FB65013-7A44-254F-8F52-6B03E5852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0886"/>
            <a:ext cx="8856983" cy="5116426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35C9DC80-63DE-5D40-81FB-C2B183273CC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6411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F9540-9360-2446-9CF3-590F8F4B6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rgbClr val="92D050"/>
          </a:solidFill>
        </p:spPr>
        <p:txBody>
          <a:bodyPr/>
          <a:lstStyle/>
          <a:p>
            <a:r>
              <a:rPr lang="ko-KR" altLang="en-US" sz="3600" dirty="0"/>
              <a:t>친구들과 얘기해 봐요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C81474A-EF33-4A4C-B697-8161598860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1268760"/>
            <a:ext cx="8856984" cy="4954562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E6F1ABE8-8A99-6A42-845C-9972C358952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Oval Callout 2">
            <a:extLst>
              <a:ext uri="{FF2B5EF4-FFF2-40B4-BE49-F238E27FC236}">
                <a16:creationId xmlns:a16="http://schemas.microsoft.com/office/drawing/2014/main" id="{F7AC0153-7332-474D-89E4-122A1818E8AE}"/>
              </a:ext>
            </a:extLst>
          </p:cNvPr>
          <p:cNvSpPr/>
          <p:nvPr/>
        </p:nvSpPr>
        <p:spPr>
          <a:xfrm>
            <a:off x="6247606" y="2276872"/>
            <a:ext cx="2439194" cy="1656184"/>
          </a:xfrm>
          <a:prstGeom prst="wedgeEllipseCallout">
            <a:avLst>
              <a:gd name="adj1" fmla="val -52625"/>
              <a:gd name="adj2" fmla="val -1189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달력에 빨간 표시가 된 날 중 하나를 얘기해 볼까요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64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6BC5E9-A0FA-D643-9F12-4B227B2F428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재미있는</a:t>
            </a:r>
            <a:r>
              <a:rPr kumimoji="1" lang="ko-KR" altLang="en-US" dirty="0"/>
              <a:t> 전래동화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6E1535A-0042-9C4E-85F8-468434128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247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&lt;</a:t>
            </a:r>
            <a:r>
              <a:rPr kumimoji="1" lang="ko-US" altLang="en-US" dirty="0"/>
              <a:t>의좋은</a:t>
            </a:r>
            <a:r>
              <a:rPr kumimoji="1" lang="ko-KR" altLang="en-US" dirty="0"/>
              <a:t> </a:t>
            </a:r>
            <a:r>
              <a:rPr kumimoji="1" lang="ko-KR" altLang="en-US"/>
              <a:t>형제</a:t>
            </a:r>
            <a:r>
              <a:rPr kumimoji="1" lang="en-US" altLang="ko-KR" dirty="0"/>
              <a:t>&gt;</a:t>
            </a:r>
            <a:r>
              <a:rPr kumimoji="1" lang="ko-KR" altLang="en-US" dirty="0"/>
              <a:t> 비디오를 보세요</a:t>
            </a:r>
            <a:r>
              <a:rPr kumimoji="1" lang="en-US" altLang="ko-KR" dirty="0"/>
              <a:t>.</a:t>
            </a:r>
            <a:r>
              <a:rPr kumimoji="1" lang="ko-KR" altLang="en-US" dirty="0"/>
              <a:t> </a:t>
            </a:r>
            <a:r>
              <a:rPr kumimoji="1" lang="en-US" altLang="ko-KR" dirty="0"/>
              <a:t>(</a:t>
            </a:r>
            <a:r>
              <a:rPr kumimoji="1" lang="ko-KR" altLang="en-US" dirty="0"/>
              <a:t>듣기</a:t>
            </a:r>
            <a:r>
              <a:rPr kumimoji="1" lang="en-US" altLang="ko-KR" dirty="0"/>
              <a:t>)</a:t>
            </a:r>
          </a:p>
          <a:p>
            <a:pPr marL="0" indent="0">
              <a:buFontTx/>
              <a:buNone/>
              <a:defRPr/>
            </a:pPr>
            <a:r>
              <a:rPr lang="en-US" altLang="ko-US" sz="2800" dirty="0">
                <a:hlinkClick r:id="rId2"/>
              </a:rPr>
              <a:t>https://www.youtube.com/watch?v=9x8WYwaB7ug</a:t>
            </a:r>
            <a:endParaRPr kumimoji="1" lang="en-US" altLang="ko-KR" sz="2800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6254771-1193-0841-8A7B-4B13C5DF5E69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95DAD6-D90C-7745-B823-E535E4299D45}"/>
              </a:ext>
            </a:extLst>
          </p:cNvPr>
          <p:cNvSpPr txBox="1"/>
          <p:nvPr/>
        </p:nvSpPr>
        <p:spPr>
          <a:xfrm rot="10800000" flipV="1">
            <a:off x="4932040" y="6074708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US" sz="1200" dirty="0">
                <a:hlinkClick r:id="rId2"/>
              </a:rPr>
              <a:t>https://www.youtube.com/watch?v=9x8WYwaB7ug</a:t>
            </a:r>
            <a:endParaRPr lang="en-US" altLang="ko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7873C9-91F2-944C-A6B3-CDE5AD2D6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198165"/>
            <a:ext cx="6275040" cy="288032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80B7CAE4-AE55-034C-ACFD-2B226DC15803}"/>
              </a:ext>
            </a:extLst>
          </p:cNvPr>
          <p:cNvSpPr/>
          <p:nvPr/>
        </p:nvSpPr>
        <p:spPr>
          <a:xfrm>
            <a:off x="7052320" y="4294181"/>
            <a:ext cx="1634480" cy="1643916"/>
          </a:xfrm>
          <a:prstGeom prst="wedgeRectCallout">
            <a:avLst>
              <a:gd name="adj1" fmla="val -25070"/>
              <a:gd name="adj2" fmla="val -125713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위의 사이트를 눌러서 이야기를 들어보세요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04DF31-419D-5A42-B4D9-3744BAD3C33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US" dirty="0"/>
              <a:t>&lt;</a:t>
            </a:r>
            <a:r>
              <a:rPr kumimoji="1" lang="ko-US" altLang="en-US" dirty="0"/>
              <a:t>의좋은</a:t>
            </a:r>
            <a:r>
              <a:rPr kumimoji="1" lang="ko-KR" altLang="en-US" dirty="0"/>
              <a:t> </a:t>
            </a:r>
            <a:r>
              <a:rPr kumimoji="1" lang="ko-KR" altLang="en-US"/>
              <a:t>형제</a:t>
            </a:r>
            <a:r>
              <a:rPr kumimoji="1" lang="en-US" altLang="ko-KR" dirty="0"/>
              <a:t>&gt;</a:t>
            </a:r>
            <a:r>
              <a:rPr kumimoji="1" lang="ko-KR" altLang="en-US" dirty="0"/>
              <a:t> </a:t>
            </a:r>
            <a:r>
              <a:rPr kumimoji="1" lang="en-US" altLang="ko-KR" sz="3200" dirty="0"/>
              <a:t>(</a:t>
            </a:r>
            <a:r>
              <a:rPr kumimoji="1" lang="ko-KR" altLang="en-US" sz="3200" dirty="0"/>
              <a:t>숙제</a:t>
            </a:r>
            <a:r>
              <a:rPr kumimoji="1" lang="en-US" altLang="ko-KR" sz="3200" dirty="0"/>
              <a:t>)</a:t>
            </a:r>
            <a:endParaRPr kumimoji="1" lang="ko-US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73545EF-1BEA-F24E-9AB7-0C7AEDDDE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33056"/>
          </a:xfrm>
          <a:solidFill>
            <a:schemeClr val="accent1"/>
          </a:solidFill>
        </p:spPr>
        <p:txBody>
          <a:bodyPr/>
          <a:lstStyle/>
          <a:p>
            <a:pPr marL="457200" indent="-457200">
              <a:buFontTx/>
              <a:buAutoNum type="arabicPeriod"/>
              <a:defRPr/>
            </a:pPr>
            <a:r>
              <a:rPr kumimoji="1" lang="en-US" altLang="ko-KR" sz="2800" dirty="0"/>
              <a:t>&lt;</a:t>
            </a:r>
            <a:r>
              <a:rPr kumimoji="1" lang="ko-KR" altLang="en-US" sz="2800" dirty="0"/>
              <a:t>의좋은 형제</a:t>
            </a:r>
            <a:r>
              <a:rPr kumimoji="1" lang="en-US" altLang="ko-KR" sz="2800" dirty="0"/>
              <a:t>&gt;</a:t>
            </a:r>
            <a:r>
              <a:rPr kumimoji="1" lang="ko-KR" altLang="en-US" sz="2800" dirty="0"/>
              <a:t> 전래동화에 나오는 새 단어 뜻을 알아봅시다</a:t>
            </a:r>
            <a:r>
              <a:rPr kumimoji="1" lang="en-US" altLang="ko-KR" sz="2800" dirty="0"/>
              <a:t>.</a:t>
            </a:r>
            <a:r>
              <a:rPr kumimoji="1" lang="ko-KR" altLang="en-US" sz="2800" dirty="0"/>
              <a:t>   </a:t>
            </a:r>
            <a:r>
              <a:rPr kumimoji="1" lang="en-US" altLang="ko-KR" sz="2000" dirty="0"/>
              <a:t>(</a:t>
            </a:r>
            <a:r>
              <a:rPr kumimoji="1" lang="ko-KR" altLang="en-US" sz="2000" dirty="0"/>
              <a:t>답을 공책에 써 보세요</a:t>
            </a:r>
            <a:r>
              <a:rPr kumimoji="1" lang="en-US" altLang="ko-KR" sz="2000" dirty="0"/>
              <a:t>.)</a:t>
            </a:r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800" dirty="0"/>
              <a:t>의좋은 형제</a:t>
            </a:r>
            <a:r>
              <a:rPr kumimoji="1" lang="en-US" altLang="ko-KR" sz="2800" dirty="0"/>
              <a:t>:</a:t>
            </a:r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800" dirty="0"/>
              <a:t>낟알</a:t>
            </a:r>
            <a:r>
              <a:rPr kumimoji="1" lang="en-US" altLang="ko-KR" sz="2800" dirty="0"/>
              <a:t>:</a:t>
            </a:r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800" dirty="0"/>
              <a:t>서로 챙기다</a:t>
            </a:r>
            <a:r>
              <a:rPr kumimoji="1" lang="en-US" altLang="ko-KR" sz="2800" dirty="0"/>
              <a:t>:</a:t>
            </a:r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800" dirty="0"/>
              <a:t>볏단</a:t>
            </a:r>
            <a:r>
              <a:rPr kumimoji="1" lang="en-US" altLang="ko-KR" sz="2800" dirty="0"/>
              <a:t>:</a:t>
            </a:r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800" dirty="0"/>
              <a:t>형님과 아우</a:t>
            </a:r>
            <a:r>
              <a:rPr kumimoji="1" lang="en-US" altLang="ko-KR" sz="2800" dirty="0"/>
              <a:t>:</a:t>
            </a:r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800" dirty="0"/>
              <a:t>농사가 잘 되다</a:t>
            </a:r>
            <a:r>
              <a:rPr kumimoji="1" lang="en-US" altLang="ko-KR" sz="2800" dirty="0"/>
              <a:t>:</a:t>
            </a:r>
            <a:endParaRPr kumimoji="1" lang="en-US" altLang="ko-KR" sz="2400" dirty="0"/>
          </a:p>
          <a:p>
            <a:pPr marL="0" indent="0"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9537A064-B3E1-9643-B478-1F3E96A135C3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picture containing table, painted, display, graffiti&#10;&#10;Description automatically generated">
            <a:extLst>
              <a:ext uri="{FF2B5EF4-FFF2-40B4-BE49-F238E27FC236}">
                <a16:creationId xmlns:a16="http://schemas.microsoft.com/office/drawing/2014/main" id="{096E1C80-F615-FB4E-A53B-7EDB4A694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564904"/>
            <a:ext cx="3384376" cy="2952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F66DD0-DBA4-C346-AE09-86B03FFD8C32}"/>
              </a:ext>
            </a:extLst>
          </p:cNvPr>
          <p:cNvSpPr/>
          <p:nvPr/>
        </p:nvSpPr>
        <p:spPr>
          <a:xfrm>
            <a:off x="4932040" y="5517232"/>
            <a:ext cx="316835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US" sz="900" dirty="0">
                <a:hlinkClick r:id="rId3"/>
              </a:rPr>
              <a:t>https://www.youtube.com/watch?v=9x8WYwaB7ug</a:t>
            </a:r>
            <a:endParaRPr lang="en-US" altLang="ko-US" sz="9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04DF31-419D-5A42-B4D9-3744BAD3C33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US" dirty="0"/>
              <a:t>&lt;</a:t>
            </a:r>
            <a:r>
              <a:rPr kumimoji="1" lang="ko-US" altLang="en-US" dirty="0"/>
              <a:t>의좋은</a:t>
            </a:r>
            <a:r>
              <a:rPr kumimoji="1" lang="ko-KR" altLang="en-US" dirty="0"/>
              <a:t> </a:t>
            </a:r>
            <a:r>
              <a:rPr kumimoji="1" lang="ko-KR" altLang="en-US"/>
              <a:t>형제</a:t>
            </a:r>
            <a:r>
              <a:rPr kumimoji="1" lang="en-US" altLang="ko-KR" dirty="0"/>
              <a:t>&gt;</a:t>
            </a:r>
            <a:r>
              <a:rPr kumimoji="1" lang="ko-KR" altLang="en-US" dirty="0"/>
              <a:t> </a:t>
            </a:r>
            <a:r>
              <a:rPr kumimoji="1" lang="en-US" altLang="ko-KR" sz="3200" dirty="0"/>
              <a:t>(</a:t>
            </a:r>
            <a:r>
              <a:rPr kumimoji="1" lang="ko-KR" altLang="en-US" sz="3200" dirty="0"/>
              <a:t>숙제</a:t>
            </a:r>
            <a:r>
              <a:rPr kumimoji="1" lang="en-US" altLang="ko-KR" sz="3200" dirty="0"/>
              <a:t>)</a:t>
            </a:r>
            <a:endParaRPr kumimoji="1" lang="ko-US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73545EF-1BEA-F24E-9AB7-0C7AEDDDE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16831"/>
          </a:xfrm>
          <a:solidFill>
            <a:srgbClr val="92D050"/>
          </a:solidFill>
        </p:spPr>
        <p:txBody>
          <a:bodyPr/>
          <a:lstStyle/>
          <a:p>
            <a:pPr marL="457200" indent="-457200">
              <a:buAutoNum type="arabicPeriod" startAt="2"/>
              <a:defRPr/>
            </a:pPr>
            <a:r>
              <a:rPr kumimoji="1" lang="ko-KR" altLang="en-US" sz="2800" dirty="0"/>
              <a:t>형님과 아우의 볏단은 늘 왜 줄어들지 않고 항상     </a:t>
            </a:r>
            <a:endParaRPr kumimoji="1" lang="en-US" altLang="ko-KR" sz="2800" dirty="0"/>
          </a:p>
          <a:p>
            <a:pPr marL="0" indent="0">
              <a:buNone/>
              <a:defRPr/>
            </a:pPr>
            <a:r>
              <a:rPr kumimoji="1" lang="ko-KR" altLang="en-US" sz="2800" dirty="0"/>
              <a:t>     </a:t>
            </a:r>
            <a:r>
              <a:rPr kumimoji="1" lang="ko-KR" altLang="en-US" sz="2800" dirty="0" err="1"/>
              <a:t>그대로였나요</a:t>
            </a:r>
            <a:r>
              <a:rPr kumimoji="1" lang="en-US" altLang="ko-KR" sz="2800" dirty="0"/>
              <a:t>?</a:t>
            </a:r>
            <a:r>
              <a:rPr kumimoji="1" lang="ko-KR" altLang="en-US" sz="2800" dirty="0"/>
              <a:t> 그 이유를 공책에 써 보세요</a:t>
            </a:r>
            <a:r>
              <a:rPr kumimoji="1" lang="en-US" altLang="ko-KR" sz="2800" dirty="0"/>
              <a:t>.</a:t>
            </a:r>
            <a:r>
              <a:rPr kumimoji="1" lang="ko-KR" altLang="en-US" sz="2800" dirty="0"/>
              <a:t> </a:t>
            </a:r>
            <a:endParaRPr kumimoji="1" lang="en-US" altLang="ko-KR" sz="28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800" dirty="0"/>
          </a:p>
          <a:p>
            <a:pPr marL="0" indent="0"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96E548-689B-9E4C-BE65-C17CF7FF535C}"/>
              </a:ext>
            </a:extLst>
          </p:cNvPr>
          <p:cNvSpPr txBox="1"/>
          <p:nvPr/>
        </p:nvSpPr>
        <p:spPr>
          <a:xfrm>
            <a:off x="457200" y="3914951"/>
            <a:ext cx="8229600" cy="2308324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6995215-D0E6-554D-B31A-CD22072CACA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picture containing table, painted, display, graffiti&#10;&#10;Description automatically generated">
            <a:extLst>
              <a:ext uri="{FF2B5EF4-FFF2-40B4-BE49-F238E27FC236}">
                <a16:creationId xmlns:a16="http://schemas.microsoft.com/office/drawing/2014/main" id="{3FF7E80C-4ACD-0748-B1E8-1DD71CCB8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7" y="4183236"/>
            <a:ext cx="2235829" cy="19504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70710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B33D8F-D556-2F47-A871-006D5CCD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KR" altLang="en-US" dirty="0"/>
              <a:t>듣기와 말하기 연습 </a:t>
            </a:r>
            <a:r>
              <a:rPr kumimoji="1" lang="en-US" altLang="ko-KR" sz="3200" dirty="0"/>
              <a:t>(</a:t>
            </a:r>
            <a:r>
              <a:rPr kumimoji="1" lang="ko-KR" altLang="en-US" sz="3200" dirty="0"/>
              <a:t>숙제</a:t>
            </a:r>
            <a:r>
              <a:rPr kumimoji="1" lang="en-US" altLang="ko-KR" sz="3200" dirty="0"/>
              <a:t>)</a:t>
            </a:r>
            <a:endParaRPr kumimoji="1" lang="ko-US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E1CC8F-91D2-0249-90D3-33DBB979F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223224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US" sz="2400" dirty="0" err="1"/>
              <a:t>Lingt.com</a:t>
            </a:r>
            <a:r>
              <a:rPr kumimoji="1" lang="en-US" altLang="ko-US" sz="2400" dirty="0"/>
              <a:t> </a:t>
            </a:r>
            <a:r>
              <a:rPr kumimoji="1" lang="ko-US" altLang="en-US" sz="2400" dirty="0"/>
              <a:t>으로</a:t>
            </a:r>
            <a:r>
              <a:rPr kumimoji="1" lang="ko-KR" altLang="en-US" sz="2400" dirty="0"/>
              <a:t> 들어가 </a:t>
            </a:r>
            <a:endParaRPr kumimoji="1" lang="en-US" altLang="ko-KR" sz="2400" dirty="0"/>
          </a:p>
          <a:p>
            <a:pPr marL="0" indent="0">
              <a:buFontTx/>
              <a:buNone/>
              <a:defRPr/>
            </a:pPr>
            <a:r>
              <a:rPr kumimoji="1" lang="ko-KR" altLang="en-US" sz="2400" dirty="0"/>
              <a:t>   </a:t>
            </a:r>
            <a:r>
              <a:rPr kumimoji="1" lang="en-US" altLang="ko-KR" sz="2400" dirty="0"/>
              <a:t>14</a:t>
            </a:r>
            <a:r>
              <a:rPr kumimoji="1" lang="ko-KR" altLang="en-US" sz="2400" dirty="0"/>
              <a:t>과의 듣기 문제를 풀고 자신의 목소리를    </a:t>
            </a:r>
            <a:endParaRPr kumimoji="1" lang="en-US" altLang="ko-KR" sz="2400" dirty="0"/>
          </a:p>
          <a:p>
            <a:pPr marL="0" indent="0">
              <a:buFontTx/>
              <a:buNone/>
              <a:defRPr/>
            </a:pPr>
            <a:r>
              <a:rPr kumimoji="1" lang="ko-KR" altLang="en-US" sz="2400" dirty="0"/>
              <a:t>   녹음하세요</a:t>
            </a:r>
            <a:r>
              <a:rPr kumimoji="1" lang="en-US" altLang="ko-KR" sz="2400" dirty="0"/>
              <a:t>.</a:t>
            </a:r>
          </a:p>
          <a:p>
            <a:pPr>
              <a:defRPr/>
            </a:pPr>
            <a:r>
              <a:rPr lang="en-US" altLang="ko-US" sz="2400" dirty="0"/>
              <a:t>14</a:t>
            </a:r>
            <a:r>
              <a:rPr lang="ko-US" altLang="ko-US" sz="2400"/>
              <a:t>과의</a:t>
            </a:r>
            <a:r>
              <a:rPr lang="en-US" altLang="ko-US" sz="2400" dirty="0"/>
              <a:t> '</a:t>
            </a:r>
            <a:r>
              <a:rPr lang="ko-US" altLang="ko-US" sz="2400"/>
              <a:t>듣기</a:t>
            </a:r>
            <a:r>
              <a:rPr lang="en-US" altLang="ko-US" sz="2400" dirty="0"/>
              <a:t>/</a:t>
            </a:r>
            <a:r>
              <a:rPr lang="ko-US" altLang="ko-US" sz="2400"/>
              <a:t>말하기</a:t>
            </a:r>
            <a:r>
              <a:rPr lang="en-US" altLang="ko-US" sz="2400" dirty="0"/>
              <a:t>/</a:t>
            </a:r>
            <a:r>
              <a:rPr lang="ko-US" altLang="ko-US" sz="2400"/>
              <a:t>읽기</a:t>
            </a:r>
            <a:r>
              <a:rPr lang="en-US" altLang="ko-US" sz="2400" dirty="0"/>
              <a:t>/</a:t>
            </a:r>
            <a:r>
              <a:rPr lang="ko-US" altLang="ko-US" sz="2400"/>
              <a:t>쓰</a:t>
            </a:r>
            <a:r>
              <a:rPr lang="ko-US" altLang="en-US" sz="2400"/>
              <a:t>기</a:t>
            </a:r>
            <a:r>
              <a:rPr lang="en-US" altLang="ko-US" sz="2400" dirty="0"/>
              <a:t>’</a:t>
            </a:r>
            <a:r>
              <a:rPr lang="ko-KR" altLang="en-US" sz="2400" dirty="0"/>
              <a:t> </a:t>
            </a:r>
            <a:r>
              <a:rPr lang="ko-US" altLang="en-US" sz="2400"/>
              <a:t>연습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80633CD-EC69-D942-A242-054F991D7FC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61918D-037A-EA4F-BF38-0711FD559D0E}"/>
              </a:ext>
            </a:extLst>
          </p:cNvPr>
          <p:cNvSpPr txBox="1"/>
          <p:nvPr/>
        </p:nvSpPr>
        <p:spPr>
          <a:xfrm>
            <a:off x="457200" y="3573016"/>
            <a:ext cx="8291264" cy="25853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tx1"/>
                </a:solidFill>
              </a:rPr>
              <a:t>교사를 위한 노트</a:t>
            </a:r>
            <a:r>
              <a:rPr lang="en-US" altLang="ko-KR" sz="1600" dirty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chemeClr val="tx1"/>
              </a:solidFill>
            </a:endParaRPr>
          </a:p>
          <a:p>
            <a:r>
              <a:rPr lang="en-US" sz="1600" dirty="0" err="1">
                <a:solidFill>
                  <a:schemeClr val="tx1"/>
                </a:solidFill>
              </a:rPr>
              <a:t>Lingt.com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ko-KR" altLang="en-US" sz="1600" dirty="0" err="1">
                <a:solidFill>
                  <a:schemeClr val="tx1"/>
                </a:solidFill>
              </a:rPr>
              <a:t>으로</a:t>
            </a:r>
            <a:r>
              <a:rPr lang="ko-KR" altLang="en-US" sz="1600" dirty="0">
                <a:solidFill>
                  <a:schemeClr val="tx1"/>
                </a:solidFill>
              </a:rPr>
              <a:t> 들어가 </a:t>
            </a:r>
            <a:r>
              <a:rPr lang="en-US" sz="1600" dirty="0">
                <a:solidFill>
                  <a:schemeClr val="tx1"/>
                </a:solidFill>
              </a:rPr>
              <a:t>sign up </a:t>
            </a:r>
            <a:r>
              <a:rPr lang="ko-KR" altLang="en-US" sz="1600" dirty="0">
                <a:solidFill>
                  <a:schemeClr val="tx1"/>
                </a:solidFill>
              </a:rPr>
              <a:t>을 하시고 무료로 사용하시면서 각 반을 만들 수 있습니다</a:t>
            </a:r>
            <a:r>
              <a:rPr lang="en-US" altLang="ko-KR" sz="1600" dirty="0">
                <a:solidFill>
                  <a:schemeClr val="tx1"/>
                </a:solidFill>
              </a:rPr>
              <a:t>. </a:t>
            </a:r>
            <a:r>
              <a:rPr lang="ko-KR" altLang="en-US" sz="1600" dirty="0">
                <a:solidFill>
                  <a:schemeClr val="tx1"/>
                </a:solidFill>
              </a:rPr>
              <a:t>맨 위의 </a:t>
            </a:r>
            <a:r>
              <a:rPr lang="en-US" sz="1600" dirty="0" err="1">
                <a:solidFill>
                  <a:schemeClr val="tx1"/>
                </a:solidFill>
              </a:rPr>
              <a:t>creat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ko-KR" altLang="en-US" sz="1600" dirty="0">
                <a:solidFill>
                  <a:schemeClr val="tx1"/>
                </a:solidFill>
              </a:rPr>
              <a:t>버튼을 눌러 문제를 만드시고 선생님의 목소리를 녹음하시면 됩니다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  <a:r>
              <a:rPr lang="ko-KR" altLang="en-US" sz="1600" dirty="0">
                <a:solidFill>
                  <a:schemeClr val="tx1"/>
                </a:solidFill>
              </a:rPr>
              <a:t> 왼쪽의 다양한 </a:t>
            </a:r>
            <a:r>
              <a:rPr lang="ko-KR" altLang="en-US" sz="1600" dirty="0" err="1">
                <a:solidFill>
                  <a:schemeClr val="tx1"/>
                </a:solidFill>
              </a:rPr>
              <a:t>기능바를</a:t>
            </a:r>
            <a:r>
              <a:rPr lang="ko-KR" altLang="en-US" sz="1600" dirty="0">
                <a:solidFill>
                  <a:schemeClr val="tx1"/>
                </a:solidFill>
              </a:rPr>
              <a:t> </a:t>
            </a:r>
            <a:r>
              <a:rPr lang="ko-KR" altLang="en-US" sz="1600" dirty="0" err="1">
                <a:solidFill>
                  <a:schemeClr val="tx1"/>
                </a:solidFill>
              </a:rPr>
              <a:t>드랙해서</a:t>
            </a:r>
            <a:r>
              <a:rPr lang="ko-KR" altLang="en-US" sz="1600" dirty="0">
                <a:solidFill>
                  <a:schemeClr val="tx1"/>
                </a:solidFill>
              </a:rPr>
              <a:t> 오른쪽 새로 만들 화면으로 가지고 오시면 됩니다</a:t>
            </a:r>
            <a:r>
              <a:rPr lang="en-US" altLang="ko-KR" sz="1600" dirty="0">
                <a:solidFill>
                  <a:schemeClr val="tx1"/>
                </a:solidFill>
              </a:rPr>
              <a:t>. </a:t>
            </a:r>
            <a:r>
              <a:rPr lang="ko-KR" altLang="en-US" sz="1600" dirty="0">
                <a:solidFill>
                  <a:schemeClr val="tx1"/>
                </a:solidFill>
              </a:rPr>
              <a:t>마이크 사인을 누르시면 선생님 목소리가 녹음되고 그 다음에 학생들이 녹음하도록 </a:t>
            </a:r>
            <a:r>
              <a:rPr lang="en-US" sz="1600" dirty="0">
                <a:solidFill>
                  <a:schemeClr val="tx1"/>
                </a:solidFill>
              </a:rPr>
              <a:t>Speak </a:t>
            </a:r>
            <a:r>
              <a:rPr lang="ko-KR" altLang="en-US" sz="1600" dirty="0">
                <a:solidFill>
                  <a:schemeClr val="tx1"/>
                </a:solidFill>
              </a:rPr>
              <a:t>버튼을 끌어서 밑에 두면 자연스럽게 듣기 말하기 문제가 완성됩니다</a:t>
            </a:r>
            <a:r>
              <a:rPr lang="en-US" altLang="ko-KR" sz="1600" dirty="0">
                <a:solidFill>
                  <a:schemeClr val="tx1"/>
                </a:solidFill>
              </a:rPr>
              <a:t>. </a:t>
            </a:r>
            <a:r>
              <a:rPr lang="ko-KR" altLang="en-US" sz="1600" dirty="0">
                <a:solidFill>
                  <a:schemeClr val="tx1"/>
                </a:solidFill>
              </a:rPr>
              <a:t>영상도 그림도 삽입이 가능합니다</a:t>
            </a:r>
            <a:r>
              <a:rPr lang="en-US" altLang="ko-KR" sz="1600" dirty="0">
                <a:solidFill>
                  <a:schemeClr val="tx1"/>
                </a:solidFill>
              </a:rPr>
              <a:t>. </a:t>
            </a:r>
            <a:r>
              <a:rPr lang="ko-KR" altLang="en-US" sz="1600" dirty="0">
                <a:solidFill>
                  <a:schemeClr val="tx1"/>
                </a:solidFill>
              </a:rPr>
              <a:t>그리고 학생들은 따로 </a:t>
            </a:r>
            <a:r>
              <a:rPr lang="en-US" sz="1600" dirty="0">
                <a:solidFill>
                  <a:schemeClr val="tx1"/>
                </a:solidFill>
              </a:rPr>
              <a:t>sign up </a:t>
            </a:r>
            <a:r>
              <a:rPr lang="ko-KR" altLang="en-US" sz="1600" dirty="0">
                <a:solidFill>
                  <a:schemeClr val="tx1"/>
                </a:solidFill>
              </a:rPr>
              <a:t>을 하지 않고도 자연스럽게 들어올 수 있습니다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  <a:r>
              <a:rPr lang="ko-KR" altLang="en-US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>
                <a:solidFill>
                  <a:schemeClr val="tx1"/>
                </a:solidFill>
              </a:rPr>
              <a:t>(</a:t>
            </a:r>
            <a:r>
              <a:rPr lang="ko-KR" altLang="en-US" sz="1600" dirty="0">
                <a:solidFill>
                  <a:schemeClr val="tx1"/>
                </a:solidFill>
              </a:rPr>
              <a:t>문제 만드는데 </a:t>
            </a:r>
            <a:r>
              <a:rPr lang="en-US" altLang="ko-KR" sz="1600" dirty="0">
                <a:solidFill>
                  <a:schemeClr val="tx1"/>
                </a:solidFill>
              </a:rPr>
              <a:t>10</a:t>
            </a:r>
            <a:r>
              <a:rPr lang="ko-KR" altLang="en-US" sz="1600" dirty="0">
                <a:solidFill>
                  <a:schemeClr val="tx1"/>
                </a:solidFill>
              </a:rPr>
              <a:t>분 정도의 짧은 시간 소요</a:t>
            </a:r>
            <a:r>
              <a:rPr lang="en-US" altLang="ko-KR" sz="1600" dirty="0">
                <a:solidFill>
                  <a:schemeClr val="tx1"/>
                </a:solidFill>
              </a:rPr>
              <a:t>)</a:t>
            </a:r>
            <a:br>
              <a:rPr lang="ko-KR" altLang="en-US" sz="1600" dirty="0"/>
            </a:br>
            <a:endParaRPr lang="en-US" sz="16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제목 1">
            <a:extLst>
              <a:ext uri="{FF2B5EF4-FFF2-40B4-BE49-F238E27FC236}">
                <a16:creationId xmlns:a16="http://schemas.microsoft.com/office/drawing/2014/main" id="{808FAA0E-1491-7F41-A311-10E8973783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kumimoji="1" lang="en-US" altLang="en-US" dirty="0"/>
              <a:t>14</a:t>
            </a:r>
            <a:r>
              <a:rPr kumimoji="1" lang="ko-KR" altLang="en-US" dirty="0"/>
              <a:t>과 </a:t>
            </a:r>
            <a:r>
              <a:rPr kumimoji="1" lang="ko-KR" altLang="en-US"/>
              <a:t>단어 복습하기</a:t>
            </a:r>
            <a:endParaRPr kumimoji="1" lang="en-US" altLang="en-US"/>
          </a:p>
        </p:txBody>
      </p:sp>
      <p:sp>
        <p:nvSpPr>
          <p:cNvPr id="20482" name="내용 개체 틀 2">
            <a:extLst>
              <a:ext uri="{FF2B5EF4-FFF2-40B4-BE49-F238E27FC236}">
                <a16:creationId xmlns:a16="http://schemas.microsoft.com/office/drawing/2014/main" id="{90C72D04-EE47-5042-8C9F-24EFC5E189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en-US" dirty="0" err="1"/>
              <a:t>퀴즈렛으로</a:t>
            </a:r>
            <a:r>
              <a:rPr kumimoji="1" lang="ko-KR" altLang="en-US" dirty="0"/>
              <a:t> 단어 연습하고 게임하기</a:t>
            </a:r>
            <a:endParaRPr kumimoji="1" lang="en-US" altLang="en-US" dirty="0"/>
          </a:p>
          <a:p>
            <a:pPr marL="0" indent="0">
              <a:buNone/>
            </a:pPr>
            <a:r>
              <a:rPr kumimoji="1" lang="en-US" altLang="en-US" dirty="0"/>
              <a:t>   </a:t>
            </a:r>
            <a:r>
              <a:rPr kumimoji="1" lang="en-US" altLang="en-US" dirty="0">
                <a:hlinkClick r:id="rId2"/>
              </a:rPr>
              <a:t>http://</a:t>
            </a:r>
            <a:r>
              <a:rPr kumimoji="1" lang="en-US" altLang="en-US" dirty="0" err="1">
                <a:hlinkClick r:id="rId2"/>
              </a:rPr>
              <a:t>gg.gg</a:t>
            </a:r>
            <a:r>
              <a:rPr kumimoji="1" lang="en-US" altLang="en-US" dirty="0">
                <a:hlinkClick r:id="rId2"/>
              </a:rPr>
              <a:t>/i6koi</a:t>
            </a:r>
            <a:endParaRPr kumimoji="1" lang="en-US" altLang="en-US" dirty="0"/>
          </a:p>
        </p:txBody>
      </p:sp>
      <p:pic>
        <p:nvPicPr>
          <p:cNvPr id="20483" name="그림 4" descr="스크린샷이(가) 표시된 사진&#10;&#10;자동 생성된 설명">
            <a:extLst>
              <a:ext uri="{FF2B5EF4-FFF2-40B4-BE49-F238E27FC236}">
                <a16:creationId xmlns:a16="http://schemas.microsoft.com/office/drawing/2014/main" id="{7D449287-5C39-D049-9C5B-9581CB962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6" y="2780929"/>
            <a:ext cx="8964488" cy="3345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0B81232-1ED0-CF45-88D3-C85ED31F55CB}"/>
              </a:ext>
            </a:extLst>
          </p:cNvPr>
          <p:cNvSpPr txBox="1"/>
          <p:nvPr/>
        </p:nvSpPr>
        <p:spPr>
          <a:xfrm>
            <a:off x="0" y="635173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3653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 animBg="1"/>
      <p:bldP spid="20482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128" y="0"/>
            <a:ext cx="8609351" cy="980728"/>
          </a:xfrm>
          <a:solidFill>
            <a:srgbClr val="00B0F0"/>
          </a:solidFill>
        </p:spPr>
        <p:txBody>
          <a:bodyPr/>
          <a:lstStyle/>
          <a:p>
            <a:r>
              <a:rPr lang="en-US" sz="3600" dirty="0"/>
              <a:t>Workbook P.</a:t>
            </a:r>
            <a:r>
              <a:rPr lang="en-US" altLang="ko-KR" sz="3600" dirty="0"/>
              <a:t>52-55</a:t>
            </a:r>
            <a:r>
              <a:rPr lang="ko-KR" altLang="en-US" sz="3600" dirty="0"/>
              <a:t>  </a:t>
            </a:r>
            <a:r>
              <a:rPr lang="en-US" sz="3600" dirty="0"/>
              <a:t> (</a:t>
            </a:r>
            <a:r>
              <a:rPr lang="ko-KR" altLang="en-US" sz="3600" dirty="0"/>
              <a:t>숙제</a:t>
            </a:r>
            <a:r>
              <a:rPr lang="en-US" altLang="ko-KR" sz="3600" dirty="0"/>
              <a:t>)</a:t>
            </a:r>
            <a:endParaRPr lang="en-US" sz="36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8A6E55B-AE5A-3643-89ED-80A1E42E05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7" y="1063911"/>
            <a:ext cx="8784976" cy="4428639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583153-52AA-114B-BD5D-7F8B54C1ABBA}"/>
              </a:ext>
            </a:extLst>
          </p:cNvPr>
          <p:cNvSpPr txBox="1"/>
          <p:nvPr/>
        </p:nvSpPr>
        <p:spPr>
          <a:xfrm>
            <a:off x="250377" y="5492551"/>
            <a:ext cx="8509883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정답</a:t>
            </a:r>
            <a:r>
              <a:rPr lang="en-US" altLang="ko-KR" sz="2400" dirty="0"/>
              <a:t>: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pPr marL="342900" indent="-342900">
              <a:buAutoNum type="arabicParenR"/>
            </a:pPr>
            <a:r>
              <a:rPr lang="ko-KR" altLang="en-US" sz="2000" dirty="0"/>
              <a:t>짐을 챙겼다 </a:t>
            </a:r>
            <a:r>
              <a:rPr lang="en-US" altLang="ko-KR" sz="2000" dirty="0"/>
              <a:t>2)</a:t>
            </a:r>
            <a:r>
              <a:rPr lang="ko-KR" altLang="en-US" sz="2000" dirty="0"/>
              <a:t> 캠프파이어를 했다 </a:t>
            </a:r>
            <a:r>
              <a:rPr lang="en-US" altLang="ko-KR" sz="2000" dirty="0"/>
              <a:t>3)</a:t>
            </a:r>
            <a:r>
              <a:rPr lang="ko-KR" altLang="en-US" sz="2000" dirty="0"/>
              <a:t> 불꽃놀이를 했다 </a:t>
            </a:r>
            <a:r>
              <a:rPr lang="en-US" altLang="ko-KR" sz="2000" dirty="0"/>
              <a:t>4)</a:t>
            </a:r>
            <a:r>
              <a:rPr lang="ko-KR" altLang="en-US" sz="2000" dirty="0"/>
              <a:t> 밤을 새워서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49395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E4F995E-FE5A-5542-BFA8-A9104E160752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Content Placeholder 6" descr="A picture containing text, photo&#10;&#10;Description automatically generated">
            <a:extLst>
              <a:ext uri="{FF2B5EF4-FFF2-40B4-BE49-F238E27FC236}">
                <a16:creationId xmlns:a16="http://schemas.microsoft.com/office/drawing/2014/main" id="{68D981E0-9335-3D4C-95B0-85121AFDB0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759315" cy="599035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D758FD-DE78-7B4E-BEFC-408853935A45}"/>
              </a:ext>
            </a:extLst>
          </p:cNvPr>
          <p:cNvSpPr txBox="1"/>
          <p:nvPr/>
        </p:nvSpPr>
        <p:spPr>
          <a:xfrm>
            <a:off x="4067944" y="4725144"/>
            <a:ext cx="5040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</a:t>
            </a:r>
            <a:r>
              <a:rPr lang="en-US" altLang="ko-KR" dirty="0"/>
              <a:t>4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A5741D-A09B-2945-9DEC-594CA2A926DE}"/>
              </a:ext>
            </a:extLst>
          </p:cNvPr>
          <p:cNvSpPr txBox="1"/>
          <p:nvPr/>
        </p:nvSpPr>
        <p:spPr>
          <a:xfrm>
            <a:off x="5400092" y="4725144"/>
            <a:ext cx="54006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</a:t>
            </a:r>
            <a:r>
              <a:rPr lang="en-US" altLang="ko-KR" dirty="0"/>
              <a:t>2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CB191A-BB1C-5646-84AA-8960595B1069}"/>
              </a:ext>
            </a:extLst>
          </p:cNvPr>
          <p:cNvSpPr txBox="1"/>
          <p:nvPr/>
        </p:nvSpPr>
        <p:spPr>
          <a:xfrm>
            <a:off x="6948264" y="4725144"/>
            <a:ext cx="5040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</a:t>
            </a:r>
            <a:r>
              <a:rPr lang="en-US" altLang="ko-KR" dirty="0"/>
              <a:t>5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9FF6CE-0525-D342-BD50-0E8859A2A5F5}"/>
              </a:ext>
            </a:extLst>
          </p:cNvPr>
          <p:cNvSpPr txBox="1"/>
          <p:nvPr/>
        </p:nvSpPr>
        <p:spPr>
          <a:xfrm>
            <a:off x="2483768" y="4725144"/>
            <a:ext cx="57606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</a:t>
            </a:r>
            <a:r>
              <a:rPr lang="en-US" altLang="ko-KR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77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8556A-56CB-8B49-B2C2-AAA66BA6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4EEA5D3-4548-7543-9807-C9647C897E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640959" cy="600953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D14DCB-5B92-0F4E-8F43-E0D8484145DF}"/>
              </a:ext>
            </a:extLst>
          </p:cNvPr>
          <p:cNvSpPr txBox="1"/>
          <p:nvPr/>
        </p:nvSpPr>
        <p:spPr>
          <a:xfrm>
            <a:off x="3419872" y="3933056"/>
            <a:ext cx="388843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맛있는 프라이드 치킨을 </a:t>
            </a:r>
            <a:r>
              <a:rPr lang="ko-KR" altLang="en-US" dirty="0" err="1"/>
              <a:t>먹재요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E9456E-134D-F04D-A2EC-42E0B0D6A308}"/>
              </a:ext>
            </a:extLst>
          </p:cNvPr>
          <p:cNvSpPr txBox="1"/>
          <p:nvPr/>
        </p:nvSpPr>
        <p:spPr>
          <a:xfrm>
            <a:off x="4067944" y="4725144"/>
            <a:ext cx="259228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형이 점심 먹고 </a:t>
            </a:r>
            <a:r>
              <a:rPr lang="ko-KR" altLang="en-US" dirty="0" err="1"/>
              <a:t>가재요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D601FA-9252-4343-AC4A-D110E75B47B2}"/>
              </a:ext>
            </a:extLst>
          </p:cNvPr>
          <p:cNvSpPr txBox="1"/>
          <p:nvPr/>
        </p:nvSpPr>
        <p:spPr>
          <a:xfrm>
            <a:off x="3451087" y="5517232"/>
            <a:ext cx="324036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친구들이 같이 극장에 </a:t>
            </a:r>
            <a:r>
              <a:rPr lang="ko-KR" altLang="en-US" dirty="0" err="1"/>
              <a:t>가재요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9024F1EE-834D-F143-AADA-ADCA73B38115}"/>
              </a:ext>
            </a:extLst>
          </p:cNvPr>
          <p:cNvSpPr txBox="1"/>
          <p:nvPr/>
        </p:nvSpPr>
        <p:spPr>
          <a:xfrm>
            <a:off x="110313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50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제목 1">
            <a:extLst>
              <a:ext uri="{FF2B5EF4-FFF2-40B4-BE49-F238E27FC236}">
                <a16:creationId xmlns:a16="http://schemas.microsoft.com/office/drawing/2014/main" id="{EA653DDC-AA77-7942-9F61-F44F75EA5C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7920236" cy="1080120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 sz="2800" dirty="0" err="1"/>
              <a:t>배워봐요</a:t>
            </a:r>
            <a:r>
              <a:rPr kumimoji="1" lang="ko-KR" altLang="en-US" sz="2800" dirty="0"/>
              <a:t>  </a:t>
            </a:r>
            <a:r>
              <a:rPr kumimoji="1" lang="en-US" altLang="ko-KR" sz="2800" dirty="0"/>
              <a:t>Let’s</a:t>
            </a:r>
            <a:r>
              <a:rPr kumimoji="1" lang="ko-KR" altLang="en-US" sz="2800" dirty="0"/>
              <a:t> </a:t>
            </a:r>
            <a:r>
              <a:rPr kumimoji="1" lang="en-US" altLang="ko-KR" sz="2800" dirty="0"/>
              <a:t>learn</a:t>
            </a:r>
            <a:r>
              <a:rPr kumimoji="1" lang="ko-KR" altLang="en-US" sz="2800" dirty="0"/>
              <a:t>  </a:t>
            </a:r>
            <a:r>
              <a:rPr kumimoji="1" lang="en-US" altLang="ko-KR" sz="2800" dirty="0"/>
              <a:t>P. 117</a:t>
            </a:r>
            <a:br>
              <a:rPr kumimoji="1" lang="en-US" altLang="ko-KR" sz="2800" dirty="0"/>
            </a:br>
            <a:r>
              <a:rPr kumimoji="1" lang="ko-KR" altLang="en-US" sz="2800" dirty="0">
                <a:solidFill>
                  <a:srgbClr val="0070C0"/>
                </a:solidFill>
              </a:rPr>
              <a:t>어휘 </a:t>
            </a:r>
            <a:r>
              <a:rPr kumimoji="1" lang="en-US" altLang="ko-KR" sz="2800" dirty="0">
                <a:solidFill>
                  <a:srgbClr val="0070C0"/>
                </a:solidFill>
              </a:rPr>
              <a:t>Vocabulary</a:t>
            </a:r>
            <a:endParaRPr kumimoji="1" lang="en-US" altLang="en-US" sz="2800" dirty="0">
              <a:solidFill>
                <a:srgbClr val="0070C0"/>
              </a:solidFill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2E1AA587-BA78-D648-9BA0-5D163A4F3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036496" cy="5112569"/>
          </a:xfr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F60CF6F5-8F21-1D4D-A703-762ACB8B1975}"/>
              </a:ext>
            </a:extLst>
          </p:cNvPr>
          <p:cNvSpPr txBox="1"/>
          <p:nvPr/>
        </p:nvSpPr>
        <p:spPr>
          <a:xfrm>
            <a:off x="0" y="634128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B3A54-F970-D348-9E54-FFD3BFE1B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25925A0-B631-9142-8569-34DA228425FA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Content Placeholder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820994FD-DEDE-1444-A54E-00538FB2E7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68" y="96915"/>
            <a:ext cx="8883551" cy="610669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296B78-01DE-1F46-A996-286417FF0E1F}"/>
              </a:ext>
            </a:extLst>
          </p:cNvPr>
          <p:cNvSpPr txBox="1"/>
          <p:nvPr/>
        </p:nvSpPr>
        <p:spPr>
          <a:xfrm>
            <a:off x="1835696" y="2780928"/>
            <a:ext cx="374441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엄마가 주말에 할머니 댁에 </a:t>
            </a:r>
            <a:r>
              <a:rPr lang="ko-KR" altLang="en-US" dirty="0" err="1"/>
              <a:t>가재요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A587A5-FBE0-5E48-AC53-2874144A9C63}"/>
              </a:ext>
            </a:extLst>
          </p:cNvPr>
          <p:cNvSpPr txBox="1"/>
          <p:nvPr/>
        </p:nvSpPr>
        <p:spPr>
          <a:xfrm>
            <a:off x="1907704" y="3861048"/>
            <a:ext cx="367240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민수가 바닷가에서 같이 </a:t>
            </a:r>
            <a:r>
              <a:rPr lang="ko-KR" altLang="en-US" dirty="0" err="1"/>
              <a:t>놀재요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FB8DD8-6361-7D45-98A5-37905E576B88}"/>
              </a:ext>
            </a:extLst>
          </p:cNvPr>
          <p:cNvSpPr txBox="1"/>
          <p:nvPr/>
        </p:nvSpPr>
        <p:spPr>
          <a:xfrm>
            <a:off x="2051720" y="4941168"/>
            <a:ext cx="41044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수지가 추우니까 밖에 나가지 </a:t>
            </a:r>
            <a:r>
              <a:rPr lang="ko-KR" altLang="en-US" dirty="0" err="1"/>
              <a:t>말재요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51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FBD98-D48C-BC4E-9252-4CC88D4C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48D4E7C-1AA7-6746-9FF3-8B987F7A4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964487" cy="5851525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84A224B-B5E3-6A44-9E80-F3A7C4135AE1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5D806A-3A80-264F-A86B-CA33DB396F3B}"/>
              </a:ext>
            </a:extLst>
          </p:cNvPr>
          <p:cNvSpPr txBox="1"/>
          <p:nvPr/>
        </p:nvSpPr>
        <p:spPr>
          <a:xfrm>
            <a:off x="1835696" y="3861048"/>
            <a:ext cx="250427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언제 약속이 </a:t>
            </a:r>
            <a:r>
              <a:rPr lang="ko-KR" altLang="en-US" dirty="0" err="1"/>
              <a:t>있냬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37812D-F1B3-3546-AD43-5B2415AB0FA8}"/>
              </a:ext>
            </a:extLst>
          </p:cNvPr>
          <p:cNvSpPr txBox="1"/>
          <p:nvPr/>
        </p:nvSpPr>
        <p:spPr>
          <a:xfrm>
            <a:off x="1851702" y="4725144"/>
            <a:ext cx="2504273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옷을 어디에서 </a:t>
            </a:r>
            <a:r>
              <a:rPr lang="ko-KR" altLang="en-US" dirty="0" err="1"/>
              <a:t>샀냬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7006F0-5F0A-2940-AC53-74CF38A93E51}"/>
              </a:ext>
            </a:extLst>
          </p:cNvPr>
          <p:cNvSpPr txBox="1"/>
          <p:nvPr/>
        </p:nvSpPr>
        <p:spPr>
          <a:xfrm>
            <a:off x="1867710" y="5445224"/>
            <a:ext cx="250427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왜 같이 못 </a:t>
            </a:r>
            <a:r>
              <a:rPr lang="ko-KR" altLang="en-US" dirty="0" err="1"/>
              <a:t>가냬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5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BFE89-AC00-644A-ADF4-26E670A23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FD45917-E0FB-4548-ACE0-2D74A49BC4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60" y="274638"/>
            <a:ext cx="8712968" cy="5851525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7186542-858D-8C46-9219-A478AA3D0DA8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B82AC7-8AE9-3F43-A3D7-572A8B6A5925}"/>
              </a:ext>
            </a:extLst>
          </p:cNvPr>
          <p:cNvSpPr txBox="1"/>
          <p:nvPr/>
        </p:nvSpPr>
        <p:spPr>
          <a:xfrm>
            <a:off x="1763688" y="2708920"/>
            <a:ext cx="417646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엄마가 나한테 저녁에 뭐 먹고 </a:t>
            </a:r>
            <a:r>
              <a:rPr lang="ko-KR" altLang="en-US" dirty="0" err="1"/>
              <a:t>싶냬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3BA157-8E11-0A4C-85BC-0E6173884473}"/>
              </a:ext>
            </a:extLst>
          </p:cNvPr>
          <p:cNvSpPr txBox="1"/>
          <p:nvPr/>
        </p:nvSpPr>
        <p:spPr>
          <a:xfrm>
            <a:off x="1835696" y="3717032"/>
            <a:ext cx="41044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우진이가 </a:t>
            </a:r>
            <a:r>
              <a:rPr lang="ko-KR" altLang="en-US" dirty="0" err="1"/>
              <a:t>민수한테</a:t>
            </a:r>
            <a:r>
              <a:rPr lang="ko-KR" altLang="en-US" dirty="0"/>
              <a:t> 주말에 뭐 할 </a:t>
            </a:r>
            <a:r>
              <a:rPr lang="ko-KR" altLang="en-US" dirty="0" err="1"/>
              <a:t>거냬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A809F-2801-8E41-BFA0-21D0DEADB420}"/>
              </a:ext>
            </a:extLst>
          </p:cNvPr>
          <p:cNvSpPr txBox="1"/>
          <p:nvPr/>
        </p:nvSpPr>
        <p:spPr>
          <a:xfrm>
            <a:off x="1835696" y="4653136"/>
            <a:ext cx="41044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민수가민지한테 옷이 </a:t>
            </a:r>
            <a:r>
              <a:rPr lang="ko-KR" altLang="en-US" dirty="0" err="1"/>
              <a:t>얇은데</a:t>
            </a:r>
            <a:r>
              <a:rPr lang="ko-KR" altLang="en-US" dirty="0"/>
              <a:t> 안 </a:t>
            </a:r>
            <a:r>
              <a:rPr lang="ko-KR" altLang="en-US" dirty="0" err="1"/>
              <a:t>춥냬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3CF9F-CFBD-8342-AC63-556130E82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213F127-574E-2D46-961D-D0617F808D99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53800A8-62DE-A441-AABD-D1C2752826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116632"/>
            <a:ext cx="8856984" cy="6009531"/>
          </a:xfrm>
        </p:spPr>
      </p:pic>
    </p:spTree>
    <p:extLst>
      <p:ext uri="{BB962C8B-B14F-4D97-AF65-F5344CB8AC3E}">
        <p14:creationId xmlns:p14="http://schemas.microsoft.com/office/powerpoint/2010/main" val="274886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EFDDF0-9541-784D-AAEA-2FCD4E08D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456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8513AAF-506C-7943-A052-F5B56AD67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defRPr/>
            </a:pPr>
            <a:r>
              <a:rPr lang="en-US" altLang="ko-US" sz="2500" dirty="0"/>
              <a:t>1. </a:t>
            </a:r>
            <a:r>
              <a:rPr lang="ko-US" altLang="en-US" sz="2500" dirty="0"/>
              <a:t>오늘의</a:t>
            </a:r>
            <a:r>
              <a:rPr lang="ko-KR" altLang="en-US" sz="2500" dirty="0"/>
              <a:t> 문법 </a:t>
            </a:r>
            <a:r>
              <a:rPr lang="en-US" altLang="ko-US" sz="2500" dirty="0"/>
              <a:t>PPT </a:t>
            </a:r>
            <a:r>
              <a:rPr lang="ko-US" altLang="ko-US" sz="2500" dirty="0"/>
              <a:t>복습</a:t>
            </a:r>
            <a:r>
              <a:rPr lang="ko-US" altLang="en-US" sz="2500" dirty="0"/>
              <a:t>하기</a:t>
            </a:r>
            <a:endParaRPr lang="ko-US" altLang="ko-US" sz="2500" dirty="0"/>
          </a:p>
          <a:p>
            <a:pPr marL="0" indent="0">
              <a:buFontTx/>
              <a:buNone/>
              <a:defRPr/>
            </a:pPr>
            <a:r>
              <a:rPr lang="ko-KR" altLang="en-US" sz="2500" dirty="0"/>
              <a:t>   </a:t>
            </a:r>
            <a:r>
              <a:rPr lang="en-US" altLang="ko-KR" sz="2500" dirty="0"/>
              <a:t>1)</a:t>
            </a:r>
            <a:r>
              <a:rPr lang="ko-KR" altLang="en-US" sz="2500" dirty="0"/>
              <a:t> </a:t>
            </a:r>
            <a:r>
              <a:rPr lang="en-US" altLang="ko-US" sz="2500" dirty="0"/>
              <a:t>'</a:t>
            </a:r>
            <a:r>
              <a:rPr lang="ko-KR" altLang="ko-US" sz="2500" dirty="0"/>
              <a:t>의좋은 형제</a:t>
            </a:r>
            <a:r>
              <a:rPr lang="en-US" altLang="ko-US" sz="2500" dirty="0"/>
              <a:t>' </a:t>
            </a:r>
            <a:r>
              <a:rPr lang="ko-US" altLang="ko-US" sz="2500"/>
              <a:t>질문에 답하</a:t>
            </a:r>
            <a:r>
              <a:rPr lang="ko-KR" altLang="en-US" sz="2500"/>
              <a:t>고 쓰기 숙제 하기</a:t>
            </a:r>
            <a:r>
              <a:rPr lang="ko-US" altLang="ko-US" sz="2500"/>
              <a:t> </a:t>
            </a:r>
            <a:r>
              <a:rPr lang="en-US" altLang="ko-US" sz="2500" dirty="0"/>
              <a:t> </a:t>
            </a:r>
            <a:endParaRPr lang="ko-US" altLang="ko-US" sz="2500" dirty="0"/>
          </a:p>
          <a:p>
            <a:pPr marL="0" indent="0">
              <a:buFontTx/>
              <a:buNone/>
              <a:defRPr/>
            </a:pPr>
            <a:r>
              <a:rPr lang="ko-US" altLang="en-US" sz="2500" dirty="0"/>
              <a:t> </a:t>
            </a:r>
            <a:r>
              <a:rPr lang="ko-KR" altLang="en-US" sz="2500" dirty="0"/>
              <a:t>  </a:t>
            </a:r>
            <a:r>
              <a:rPr lang="en-US" altLang="ko-KR" sz="2500" dirty="0"/>
              <a:t>2)</a:t>
            </a:r>
            <a:r>
              <a:rPr lang="ko-KR" altLang="en-US" sz="2500" dirty="0"/>
              <a:t> </a:t>
            </a:r>
            <a:r>
              <a:rPr lang="en-US" altLang="ko-KR" sz="2500" dirty="0"/>
              <a:t>‘</a:t>
            </a:r>
            <a:r>
              <a:rPr lang="ko-KR" altLang="ko-US" sz="2500" dirty="0"/>
              <a:t>즐거운 나의 추억</a:t>
            </a:r>
            <a:r>
              <a:rPr lang="ko-US" altLang="en-US" sz="2500" dirty="0"/>
              <a:t>＇</a:t>
            </a:r>
            <a:r>
              <a:rPr lang="ko-KR" altLang="ko-US" sz="2500" dirty="0"/>
              <a:t>글쓰기</a:t>
            </a:r>
            <a:r>
              <a:rPr lang="ko-US" altLang="en-US" sz="2500" dirty="0"/>
              <a:t> </a:t>
            </a:r>
            <a:r>
              <a:rPr lang="en-US" altLang="ko-US" sz="2500" dirty="0"/>
              <a:t>(</a:t>
            </a:r>
            <a:r>
              <a:rPr lang="ko-KR" altLang="en-US" sz="2500" dirty="0"/>
              <a:t>공책에</a:t>
            </a:r>
            <a:r>
              <a:rPr lang="en-US" altLang="ko-KR" sz="2500" dirty="0"/>
              <a:t>)</a:t>
            </a:r>
            <a:endParaRPr lang="ko-US" altLang="ko-US" sz="2500" dirty="0"/>
          </a:p>
          <a:p>
            <a:pPr>
              <a:defRPr/>
            </a:pPr>
            <a:r>
              <a:rPr lang="en-US" altLang="ko-US" sz="2500" dirty="0"/>
              <a:t>2. </a:t>
            </a:r>
            <a:r>
              <a:rPr lang="en-US" altLang="ko-US" sz="2500" dirty="0" err="1"/>
              <a:t>Lingt</a:t>
            </a:r>
            <a:r>
              <a:rPr lang="en-US" altLang="ko-KR" sz="2500" dirty="0" err="1"/>
              <a:t>.com</a:t>
            </a:r>
            <a:r>
              <a:rPr lang="en-US" altLang="ko-KR" sz="2500" dirty="0"/>
              <a:t> </a:t>
            </a:r>
            <a:r>
              <a:rPr lang="en-US" altLang="ko-US" sz="2500" dirty="0"/>
              <a:t>14</a:t>
            </a:r>
            <a:r>
              <a:rPr lang="ko-US" altLang="ko-US" sz="2500"/>
              <a:t>과</a:t>
            </a:r>
            <a:r>
              <a:rPr lang="en-US" altLang="ko-US" sz="2500" dirty="0"/>
              <a:t> '</a:t>
            </a:r>
            <a:r>
              <a:rPr lang="ko-US" altLang="ko-US" sz="2500" dirty="0"/>
              <a:t>듣기</a:t>
            </a:r>
            <a:r>
              <a:rPr lang="en-US" altLang="ko-US" sz="2500" dirty="0"/>
              <a:t>/</a:t>
            </a:r>
            <a:r>
              <a:rPr lang="ko-US" altLang="ko-US" sz="2500" dirty="0"/>
              <a:t>말하기</a:t>
            </a:r>
            <a:r>
              <a:rPr lang="en-US" altLang="ko-US" sz="2500" dirty="0"/>
              <a:t>/</a:t>
            </a:r>
            <a:r>
              <a:rPr lang="ko-US" altLang="ko-US" sz="2500" dirty="0"/>
              <a:t>읽기</a:t>
            </a:r>
            <a:r>
              <a:rPr lang="en-US" altLang="ko-US" sz="2500" dirty="0"/>
              <a:t>/</a:t>
            </a:r>
            <a:r>
              <a:rPr lang="ko-US" altLang="ko-US" sz="2500" dirty="0"/>
              <a:t>쓰</a:t>
            </a:r>
            <a:r>
              <a:rPr lang="ko-US" altLang="en-US" sz="2500" dirty="0"/>
              <a:t>기</a:t>
            </a:r>
            <a:r>
              <a:rPr lang="en-US" altLang="ko-US" sz="2500" dirty="0"/>
              <a:t>’</a:t>
            </a:r>
            <a:r>
              <a:rPr lang="ko-KR" altLang="en-US" sz="2500" dirty="0"/>
              <a:t> </a:t>
            </a:r>
            <a:r>
              <a:rPr lang="ko-US" altLang="en-US" sz="2500"/>
              <a:t>연습</a:t>
            </a:r>
            <a:r>
              <a:rPr lang="ko-KR" altLang="en-US" sz="2500"/>
              <a:t>하기</a:t>
            </a:r>
            <a:endParaRPr lang="ko-US" altLang="ko-US" sz="2500" dirty="0"/>
          </a:p>
          <a:p>
            <a:pPr>
              <a:defRPr/>
            </a:pPr>
            <a:r>
              <a:rPr lang="en-US" altLang="ko-US" sz="2500" dirty="0"/>
              <a:t>3. 14</a:t>
            </a:r>
            <a:r>
              <a:rPr lang="ko-KR" altLang="ko-US" sz="2500" dirty="0"/>
              <a:t>과 </a:t>
            </a:r>
            <a:r>
              <a:rPr lang="ko-US" altLang="ko-US" sz="2500" dirty="0"/>
              <a:t>퀴즈렛</a:t>
            </a:r>
            <a:r>
              <a:rPr lang="ko-KR" altLang="en-US" sz="2500" err="1"/>
              <a:t>으로</a:t>
            </a:r>
            <a:r>
              <a:rPr lang="ko-KR" altLang="en-US" sz="2500"/>
              <a:t> 공부하기</a:t>
            </a:r>
            <a:endParaRPr lang="en-US" altLang="ko-KR" sz="2500" dirty="0"/>
          </a:p>
          <a:p>
            <a:pPr marL="0" indent="0">
              <a:buNone/>
              <a:defRPr/>
            </a:pPr>
            <a:r>
              <a:rPr lang="en-US" altLang="ko-KR" sz="2500" dirty="0"/>
              <a:t>        http://</a:t>
            </a:r>
            <a:r>
              <a:rPr lang="en-US" altLang="ko-KR" sz="2500" dirty="0" err="1"/>
              <a:t>gg.gg</a:t>
            </a:r>
            <a:r>
              <a:rPr lang="en-US" altLang="ko-KR" sz="2500" dirty="0"/>
              <a:t>/i6koi</a:t>
            </a:r>
            <a:endParaRPr lang="ko-US" altLang="ko-US" sz="2500" dirty="0"/>
          </a:p>
          <a:p>
            <a:pPr>
              <a:defRPr/>
            </a:pPr>
            <a:r>
              <a:rPr lang="en-US" altLang="ko-US" sz="2500" dirty="0"/>
              <a:t>4. </a:t>
            </a:r>
            <a:r>
              <a:rPr lang="ko-KR" altLang="en-US" sz="2500" dirty="0"/>
              <a:t>워크북 </a:t>
            </a:r>
            <a:r>
              <a:rPr lang="en-US" altLang="ko-KR" sz="2500" dirty="0"/>
              <a:t>14</a:t>
            </a:r>
            <a:r>
              <a:rPr lang="ko-KR" altLang="en-US" sz="2500" dirty="0"/>
              <a:t>과 연습문제 풀기 </a:t>
            </a:r>
            <a:r>
              <a:rPr lang="en-US" altLang="ko-KR" sz="2500" dirty="0"/>
              <a:t>(P. 52 – 55)</a:t>
            </a:r>
          </a:p>
          <a:p>
            <a:pPr>
              <a:defRPr/>
            </a:pPr>
            <a:r>
              <a:rPr lang="en-US" altLang="ko-US" sz="2500" dirty="0"/>
              <a:t>5. </a:t>
            </a:r>
            <a:r>
              <a:rPr lang="ko-US" altLang="ko-US" sz="2500"/>
              <a:t>일기</a:t>
            </a:r>
            <a:r>
              <a:rPr lang="en-US" altLang="ko-US" sz="2500" dirty="0"/>
              <a:t> 1</a:t>
            </a:r>
            <a:r>
              <a:rPr lang="ko-US" altLang="ko-US" sz="2500" dirty="0"/>
              <a:t>주일</a:t>
            </a:r>
            <a:r>
              <a:rPr lang="en-US" altLang="ko-US" sz="2500" dirty="0"/>
              <a:t> 1</a:t>
            </a:r>
            <a:r>
              <a:rPr lang="ko-US" altLang="ko-US" sz="2500" dirty="0"/>
              <a:t>회이상 </a:t>
            </a:r>
            <a:r>
              <a:rPr lang="ko-US" altLang="en-US" sz="2500" dirty="0"/>
              <a:t>쓰기</a:t>
            </a:r>
            <a:endParaRPr lang="ko-US" altLang="ko-US" sz="2500" dirty="0"/>
          </a:p>
          <a:p>
            <a:pPr>
              <a:defRPr/>
            </a:pPr>
            <a:r>
              <a:rPr lang="en-US" altLang="ko-US" sz="2500" dirty="0"/>
              <a:t>6. </a:t>
            </a:r>
            <a:r>
              <a:rPr lang="ko-US" altLang="ko-US" sz="2500"/>
              <a:t>동화책</a:t>
            </a:r>
            <a:r>
              <a:rPr lang="en-US" altLang="ko-US" sz="2500" dirty="0"/>
              <a:t> 1</a:t>
            </a:r>
            <a:r>
              <a:rPr lang="ko-US" altLang="ko-US" sz="2500" dirty="0"/>
              <a:t>권 읽고 내용 요약</a:t>
            </a:r>
            <a:r>
              <a:rPr lang="ko-US" altLang="en-US" sz="2500" dirty="0"/>
              <a:t> </a:t>
            </a:r>
            <a:r>
              <a:rPr lang="en-US" altLang="ko-US" sz="2500" dirty="0"/>
              <a:t>(</a:t>
            </a:r>
            <a:r>
              <a:rPr lang="ko-KR" altLang="en-US" sz="2500" dirty="0"/>
              <a:t>선택 숙제</a:t>
            </a:r>
            <a:r>
              <a:rPr lang="en-US" altLang="ko-KR" sz="2500" dirty="0"/>
              <a:t>)</a:t>
            </a:r>
            <a:endParaRPr lang="ko-US" altLang="ko-US" sz="2500" dirty="0"/>
          </a:p>
          <a:p>
            <a:pPr>
              <a:defRPr/>
            </a:pPr>
            <a:endParaRPr kumimoji="1" lang="ko-US" alt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5E87C73-E2BF-AA4C-B6A1-EF68F496B3C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제목 1">
            <a:extLst>
              <a:ext uri="{FF2B5EF4-FFF2-40B4-BE49-F238E27FC236}">
                <a16:creationId xmlns:a16="http://schemas.microsoft.com/office/drawing/2014/main" id="{AD1F6C4F-8310-EB46-AFD2-FC8588FDAE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146300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129026" name="내용 개체 틀 4">
            <a:extLst>
              <a:ext uri="{FF2B5EF4-FFF2-40B4-BE49-F238E27FC236}">
                <a16:creationId xmlns:a16="http://schemas.microsoft.com/office/drawing/2014/main" id="{5D0BEFDB-97EC-6E45-ACBF-E2BEC74527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708275"/>
            <a:ext cx="5184775" cy="3384550"/>
          </a:xfrm>
          <a:solidFill>
            <a:srgbClr val="FFFF00"/>
          </a:solidFill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E823D0A8-2919-594C-9DF9-280630944AA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109" y="476672"/>
            <a:ext cx="7831782" cy="144016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04864"/>
            <a:ext cx="7886700" cy="3960440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 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 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2.</a:t>
            </a:r>
            <a:r>
              <a:rPr lang="ko-KR" altLang="en-US" sz="5600" dirty="0">
                <a:solidFill>
                  <a:schemeClr val="tx1"/>
                </a:solidFill>
              </a:rPr>
              <a:t> 참조 자료</a:t>
            </a:r>
            <a:endParaRPr lang="en-US" altLang="ko-KR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 </a:t>
            </a:r>
            <a:r>
              <a:rPr lang="en-US" sz="56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KLEAT Textbook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➭ </a:t>
            </a:r>
            <a:r>
              <a:rPr lang="en-US" sz="56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https://kleartextbook.com/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  </a:t>
            </a:r>
            <a:r>
              <a:rPr lang="en-US" altLang="ko-KR" sz="5600" dirty="0" err="1">
                <a:solidFill>
                  <a:schemeClr val="tx1"/>
                </a:solidFill>
              </a:rPr>
              <a:t>google.com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4.</a:t>
            </a:r>
            <a:r>
              <a:rPr lang="ko-KR" altLang="en-US" sz="5600" dirty="0">
                <a:solidFill>
                  <a:schemeClr val="tx1"/>
                </a:solidFill>
              </a:rPr>
              <a:t> 영상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0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https://www.youtube.com/watch?v=XdDJvXIvdyU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ko-US" sz="60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https://www.youtube.com/watch?v=9x8WYwaB7ug</a:t>
            </a:r>
            <a:endParaRPr kumimoji="1" lang="en-US" altLang="ko-KR" sz="60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  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550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618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059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966CD-0386-9847-B490-2BB25E1B9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BDA14AE-DE26-7D41-A79E-153BDADFC6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4639"/>
            <a:ext cx="9036496" cy="4061156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E684FFD-5C0D-1C42-A6AB-EB37BADFF98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1F3EC1-BE7F-5048-8183-0D443251857B}"/>
              </a:ext>
            </a:extLst>
          </p:cNvPr>
          <p:cNvSpPr txBox="1"/>
          <p:nvPr/>
        </p:nvSpPr>
        <p:spPr>
          <a:xfrm>
            <a:off x="0" y="4380449"/>
            <a:ext cx="9123911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정답</a:t>
            </a:r>
            <a:r>
              <a:rPr lang="en-US" altLang="ko-KR" sz="2400" dirty="0"/>
              <a:t>:</a:t>
            </a:r>
          </a:p>
          <a:p>
            <a:pPr marL="342900" indent="-342900">
              <a:buAutoNum type="arabicPeriod"/>
            </a:pPr>
            <a:r>
              <a:rPr lang="ko-KR" altLang="en-US" sz="2400" dirty="0"/>
              <a:t>여름에는 시원한 곳으로 </a:t>
            </a:r>
            <a:r>
              <a:rPr lang="ko-KR" altLang="en-US" sz="2400" b="1" u="sng" dirty="0">
                <a:solidFill>
                  <a:srgbClr val="0070C0"/>
                </a:solidFill>
              </a:rPr>
              <a:t>피서를 간다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2400" dirty="0"/>
              <a:t>야영을 하면서 친구하고 이야기하느라고 </a:t>
            </a:r>
            <a:r>
              <a:rPr lang="ko-KR" altLang="en-US" sz="2400" b="1" u="sng" dirty="0">
                <a:solidFill>
                  <a:srgbClr val="0070C0"/>
                </a:solidFill>
              </a:rPr>
              <a:t>밤을 새웠다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2400" dirty="0"/>
              <a:t>우리 시에서는 축제를 기념하기 위해 밤에 </a:t>
            </a:r>
            <a:r>
              <a:rPr lang="ko-KR" altLang="en-US" sz="2400" b="1" u="sng" dirty="0">
                <a:solidFill>
                  <a:srgbClr val="0070C0"/>
                </a:solidFill>
              </a:rPr>
              <a:t>불꽃놀이를 한다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</a:p>
          <a:p>
            <a:r>
              <a:rPr lang="ko-KR" altLang="en-US" sz="2400" b="1" u="sng" dirty="0">
                <a:solidFill>
                  <a:srgbClr val="0070C0"/>
                </a:solidFill>
              </a:rPr>
              <a:t> </a:t>
            </a:r>
            <a:endParaRPr lang="en-US" sz="24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7338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제목 1">
            <a:extLst>
              <a:ext uri="{FF2B5EF4-FFF2-40B4-BE49-F238E27FC236}">
                <a16:creationId xmlns:a16="http://schemas.microsoft.com/office/drawing/2014/main" id="{808FAA0E-1491-7F41-A311-10E8973783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14</a:t>
            </a:r>
            <a:r>
              <a:rPr kumimoji="1" lang="ko-KR" altLang="en-US"/>
              <a:t>과 단어 연습하기</a:t>
            </a:r>
            <a:endParaRPr kumimoji="1" lang="en-US" altLang="en-US"/>
          </a:p>
        </p:txBody>
      </p:sp>
      <p:sp>
        <p:nvSpPr>
          <p:cNvPr id="20482" name="내용 개체 틀 2">
            <a:extLst>
              <a:ext uri="{FF2B5EF4-FFF2-40B4-BE49-F238E27FC236}">
                <a16:creationId xmlns:a16="http://schemas.microsoft.com/office/drawing/2014/main" id="{90C72D04-EE47-5042-8C9F-24EFC5E189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en-US" dirty="0" err="1"/>
              <a:t>퀴즈렛으로</a:t>
            </a:r>
            <a:r>
              <a:rPr kumimoji="1" lang="ko-KR" altLang="en-US" dirty="0"/>
              <a:t> 단어 연습하고 게임하기</a:t>
            </a:r>
            <a:endParaRPr kumimoji="1" lang="en-US" altLang="en-US" dirty="0"/>
          </a:p>
          <a:p>
            <a:pPr marL="0" indent="0">
              <a:buNone/>
            </a:pPr>
            <a:r>
              <a:rPr kumimoji="1" lang="en-US" altLang="en-US" dirty="0"/>
              <a:t>   </a:t>
            </a:r>
            <a:r>
              <a:rPr kumimoji="1" lang="en-US" altLang="en-US" dirty="0">
                <a:hlinkClick r:id="rId2"/>
              </a:rPr>
              <a:t>http://</a:t>
            </a:r>
            <a:r>
              <a:rPr kumimoji="1" lang="en-US" altLang="en-US" dirty="0" err="1">
                <a:hlinkClick r:id="rId2"/>
              </a:rPr>
              <a:t>gg.gg</a:t>
            </a:r>
            <a:r>
              <a:rPr kumimoji="1" lang="en-US" altLang="en-US" dirty="0">
                <a:hlinkClick r:id="rId2"/>
              </a:rPr>
              <a:t>/i6koi</a:t>
            </a:r>
            <a:endParaRPr kumimoji="1" lang="en-US" altLang="en-US" dirty="0"/>
          </a:p>
        </p:txBody>
      </p:sp>
      <p:pic>
        <p:nvPicPr>
          <p:cNvPr id="20483" name="그림 4" descr="스크린샷이(가) 표시된 사진&#10;&#10;자동 생성된 설명">
            <a:extLst>
              <a:ext uri="{FF2B5EF4-FFF2-40B4-BE49-F238E27FC236}">
                <a16:creationId xmlns:a16="http://schemas.microsoft.com/office/drawing/2014/main" id="{7D449287-5C39-D049-9C5B-9581CB962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6" y="2780929"/>
            <a:ext cx="8964488" cy="3345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0B81232-1ED0-CF45-88D3-C85ED31F55CB}"/>
              </a:ext>
            </a:extLst>
          </p:cNvPr>
          <p:cNvSpPr txBox="1"/>
          <p:nvPr/>
        </p:nvSpPr>
        <p:spPr>
          <a:xfrm>
            <a:off x="0" y="635173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 animBg="1"/>
      <p:bldP spid="2048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제목 1">
            <a:extLst>
              <a:ext uri="{FF2B5EF4-FFF2-40B4-BE49-F238E27FC236}">
                <a16:creationId xmlns:a16="http://schemas.microsoft.com/office/drawing/2014/main" id="{7758B852-FBA0-EC42-90A9-0B5C5ECA04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8064896" cy="1008112"/>
          </a:xfrm>
          <a:solidFill>
            <a:srgbClr val="92D050"/>
          </a:solidFill>
        </p:spPr>
        <p:txBody>
          <a:bodyPr/>
          <a:lstStyle/>
          <a:p>
            <a:r>
              <a:rPr kumimoji="1" lang="ko-KR" altLang="en-US" sz="3200"/>
              <a:t>문법 및 표현 </a:t>
            </a:r>
            <a:r>
              <a:rPr kumimoji="1" lang="en-US" altLang="ko-KR" sz="3200"/>
              <a:t>P. 118</a:t>
            </a:r>
            <a:endParaRPr kumimoji="1" lang="en-US" altLang="en-US" sz="3200"/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3D5A510D-19D7-8D40-BFBA-C13AE42ECD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80728"/>
            <a:ext cx="8795947" cy="5256584"/>
          </a:xfr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B860D6C4-0323-374C-B39A-9DAD08E7436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F9925-9D48-2948-92D4-E4E87B78B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08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br>
              <a:rPr lang="en-US" altLang="ko-KR" dirty="0"/>
            </a:br>
            <a:r>
              <a:rPr lang="en-US" altLang="ko-KR" sz="3200" dirty="0"/>
              <a:t>-</a:t>
            </a:r>
            <a:r>
              <a:rPr lang="ko-KR" altLang="en-US" sz="3200" dirty="0"/>
              <a:t>재</a:t>
            </a:r>
            <a:r>
              <a:rPr lang="en-US" altLang="ko-KR" sz="3200" dirty="0"/>
              <a:t>(</a:t>
            </a:r>
            <a:r>
              <a:rPr lang="ko-KR" altLang="en-US" sz="3200" dirty="0"/>
              <a:t>요</a:t>
            </a:r>
            <a:r>
              <a:rPr lang="en-US" altLang="ko-KR" sz="3200" dirty="0"/>
              <a:t>)</a:t>
            </a:r>
            <a:r>
              <a:rPr lang="ko-KR" altLang="en-US" sz="3200" dirty="0"/>
              <a:t> </a:t>
            </a:r>
            <a:br>
              <a:rPr lang="en-US" altLang="ko-KR" dirty="0"/>
            </a:br>
            <a:r>
              <a:rPr lang="ko-KR" altLang="en-US" sz="2400" dirty="0"/>
              <a:t>어떤 사람이 제안한 일을 다른 사람에게 다시 전달할 때</a:t>
            </a:r>
            <a:br>
              <a:rPr lang="en-US" altLang="ko-KR" sz="2400" dirty="0"/>
            </a:br>
            <a:r>
              <a:rPr lang="en-US" altLang="ko-KR" sz="2400" dirty="0"/>
              <a:t>This is used to pass information along to someone </a:t>
            </a:r>
            <a:r>
              <a:rPr lang="en-US" altLang="ko-KR" sz="2400" dirty="0" err="1"/>
              <a:t>fro</a:t>
            </a:r>
            <a:r>
              <a:rPr lang="en-US" altLang="ko-KR" sz="2400" dirty="0"/>
              <a:t> someone else</a:t>
            </a:r>
            <a:br>
              <a:rPr lang="ko-KR" altLang="en-US" dirty="0"/>
            </a:b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D91DE6-B616-0443-97F8-701824D15AD5}"/>
              </a:ext>
            </a:extLst>
          </p:cNvPr>
          <p:cNvSpPr txBox="1"/>
          <p:nvPr/>
        </p:nvSpPr>
        <p:spPr>
          <a:xfrm>
            <a:off x="395536" y="4306664"/>
            <a:ext cx="8291264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indent="0" fontAlgn="ctr">
              <a:buNone/>
            </a:pPr>
            <a:r>
              <a: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예</a:t>
            </a:r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r>
              <a: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altLang="ko-K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ctr"/>
            <a:r>
              <a: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학교 수업 끝나고 </a:t>
            </a:r>
            <a:r>
              <a:rPr lang="ko-KR" alt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농구하</a:t>
            </a:r>
            <a:r>
              <a:rPr lang="ko-KR" altLang="en-US" sz="2800" b="1" u="sng" dirty="0" err="1">
                <a:solidFill>
                  <a:srgbClr val="0070C0"/>
                </a:solidFill>
              </a:rPr>
              <a:t>재요</a:t>
            </a:r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0" indent="0" fontAlgn="ctr">
              <a:buNone/>
            </a:pPr>
            <a:r>
              <a: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지금 무슨 음식 </a:t>
            </a:r>
            <a:r>
              <a:rPr lang="ko-KR" alt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먹느</a:t>
            </a:r>
            <a:r>
              <a:rPr lang="ko-KR" altLang="en-US" sz="2800" b="1" u="sng" dirty="0" err="1">
                <a:solidFill>
                  <a:srgbClr val="0070C0"/>
                </a:solidFill>
              </a:rPr>
              <a:t>냬요</a:t>
            </a:r>
            <a:r>
              <a:rPr lang="en-US" altLang="ko-KR" sz="2800" b="1" u="sng" dirty="0">
                <a:solidFill>
                  <a:srgbClr val="0070C0"/>
                </a:solidFill>
              </a:rPr>
              <a:t>.</a:t>
            </a:r>
          </a:p>
          <a:p>
            <a:pPr marL="0" indent="0" fontAlgn="ctr">
              <a:buNone/>
            </a:pPr>
            <a:r>
              <a: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요즈음 많이 </a:t>
            </a:r>
            <a:r>
              <a:rPr lang="ko-KR" alt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바쁘</a:t>
            </a:r>
            <a:r>
              <a:rPr lang="ko-KR" altLang="en-US" sz="2800" b="1" u="sng" dirty="0" err="1">
                <a:solidFill>
                  <a:srgbClr val="0070C0"/>
                </a:solidFill>
              </a:rPr>
              <a:t>냬요</a:t>
            </a:r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92E7C07-70BA-7D48-9D86-7C7C1221DC51}"/>
              </a:ext>
            </a:extLst>
          </p:cNvPr>
          <p:cNvSpPr txBox="1"/>
          <p:nvPr/>
        </p:nvSpPr>
        <p:spPr>
          <a:xfrm>
            <a:off x="11556" y="633021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226349-28CB-0248-BD36-FF55BA99E9EB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457200" y="2298187"/>
            <a:ext cx="8229600" cy="185089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/>
              <a:t>-</a:t>
            </a:r>
            <a:r>
              <a:rPr lang="ko-KR" altLang="en-US" dirty="0" err="1"/>
              <a:t>느냬</a:t>
            </a:r>
            <a:r>
              <a:rPr lang="en-US" altLang="ko-KR" dirty="0"/>
              <a:t>(</a:t>
            </a:r>
            <a:r>
              <a:rPr lang="ko-KR" altLang="en-US" dirty="0"/>
              <a:t>요</a:t>
            </a:r>
            <a:r>
              <a:rPr lang="en-US" altLang="ko-KR" dirty="0"/>
              <a:t>)/</a:t>
            </a:r>
            <a:r>
              <a:rPr lang="ko-KR" altLang="en-US" dirty="0" err="1"/>
              <a:t>냬</a:t>
            </a:r>
            <a:r>
              <a:rPr lang="en-US" altLang="ko-KR" dirty="0"/>
              <a:t>(</a:t>
            </a:r>
            <a:r>
              <a:rPr lang="ko-KR" altLang="en-US" dirty="0"/>
              <a:t>요</a:t>
            </a:r>
            <a:r>
              <a:rPr lang="en-US" altLang="ko-KR" dirty="0"/>
              <a:t>)</a:t>
            </a:r>
          </a:p>
          <a:p>
            <a:pPr marL="0" indent="0">
              <a:buNone/>
            </a:pPr>
            <a:r>
              <a:rPr lang="ko-KR" altLang="en-US" sz="2400" dirty="0"/>
              <a:t>다른 사람이 물은 내용을 또 다른  사람에게 다시 전달할 때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This is used when passing along something that someone else has asked about.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502518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4" grpId="0" build="p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9522</TotalTime>
  <Words>1954</Words>
  <Application>Microsoft Macintosh PowerPoint</Application>
  <PresentationFormat>On-screen Show (4:3)</PresentationFormat>
  <Paragraphs>380</Paragraphs>
  <Slides>56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3" baseType="lpstr">
      <vt:lpstr>Gulim</vt:lpstr>
      <vt:lpstr>Malgun Gothic</vt:lpstr>
      <vt:lpstr>Arial</vt:lpstr>
      <vt:lpstr>Calibri</vt:lpstr>
      <vt:lpstr>Palatino Linotype</vt:lpstr>
      <vt:lpstr>Times New Roman</vt:lpstr>
      <vt:lpstr>Default Design</vt:lpstr>
      <vt:lpstr>     재외동포를 위한 한국어(영어권)   3-2  </vt:lpstr>
      <vt:lpstr>재외동포를 위한 한국어 3-2   14과  “같이 자전거 타러 가재요.”  </vt:lpstr>
      <vt:lpstr> 교과서 P. 116 을 펴세요.</vt:lpstr>
      <vt:lpstr> 유나와 사촌 오빠의 이야기를 잘 들어보세요. (다음 대화를 잘 듣고 따라 읽어 봅시다.) </vt:lpstr>
      <vt:lpstr>배워봐요  Let’s learn  P. 117 어휘 Vocabulary</vt:lpstr>
      <vt:lpstr>PowerPoint Presentation</vt:lpstr>
      <vt:lpstr>14과 단어 연습하기</vt:lpstr>
      <vt:lpstr>문법 및 표현 P. 118</vt:lpstr>
      <vt:lpstr> -재(요)  어떤 사람이 제안한 일을 다른 사람에게 다시 전달할 때 This is used to pass information along to someone fro someone else </vt:lpstr>
      <vt:lpstr>PowerPoint Presentation</vt:lpstr>
      <vt:lpstr>PowerPoint Presentation</vt:lpstr>
      <vt:lpstr>PowerPoint Presentation</vt:lpstr>
      <vt:lpstr>PowerPoint Presentation</vt:lpstr>
      <vt:lpstr>문법 및 표현 P. 119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잘 듣고 말해 보세요.     P.120</vt:lpstr>
      <vt:lpstr>같이 얘기해 봐요.      P.120</vt:lpstr>
      <vt:lpstr>읽고 써 봐요      P. 121</vt:lpstr>
      <vt:lpstr>PowerPoint Presentation</vt:lpstr>
      <vt:lpstr>   캠핑 놀이 (영상)</vt:lpstr>
      <vt:lpstr>즐거운 추억 (숙제)</vt:lpstr>
      <vt:lpstr>추억들</vt:lpstr>
      <vt:lpstr>PowerPoint Presentation</vt:lpstr>
      <vt:lpstr>PowerPoint Presentation</vt:lpstr>
      <vt:lpstr>문화를 배워요.  P.123</vt:lpstr>
      <vt:lpstr>친구들과 얘기해 봐요.</vt:lpstr>
      <vt:lpstr>재미있는 전래동화</vt:lpstr>
      <vt:lpstr>&lt;의좋은 형제&gt; (숙제)</vt:lpstr>
      <vt:lpstr>&lt;의좋은 형제&gt; (숙제)</vt:lpstr>
      <vt:lpstr>듣기와 말하기 연습 (숙제)</vt:lpstr>
      <vt:lpstr>14과 단어 복습하기</vt:lpstr>
      <vt:lpstr>Workbook P.52-55  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Jeongsook Cho</cp:lastModifiedBy>
  <cp:revision>243</cp:revision>
  <dcterms:created xsi:type="dcterms:W3CDTF">2008-02-12T07:53:45Z</dcterms:created>
  <dcterms:modified xsi:type="dcterms:W3CDTF">2020-05-08T04:14:29Z</dcterms:modified>
</cp:coreProperties>
</file>